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D33B1-7ED5-4AC9-AA24-A9B26051D8AD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75BDD-8D83-4721-BF75-5A962BC9D43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276241" y="283619"/>
            <a:ext cx="1998122" cy="1071715"/>
            <a:chOff x="1276241" y="283619"/>
            <a:chExt cx="1998122" cy="1071715"/>
          </a:xfrm>
        </p:grpSpPr>
        <p:sp>
          <p:nvSpPr>
            <p:cNvPr id="2" name="Freeform 1"/>
            <p:cNvSpPr/>
            <p:nvPr/>
          </p:nvSpPr>
          <p:spPr>
            <a:xfrm>
              <a:off x="1276241" y="283619"/>
              <a:ext cx="611343" cy="1071715"/>
            </a:xfrm>
            <a:custGeom>
              <a:avLst/>
              <a:gdLst/>
              <a:ahLst/>
              <a:cxnLst/>
              <a:rect l="0" t="0" r="0" b="0"/>
              <a:pathLst>
                <a:path w="611343" h="1071715">
                  <a:moveTo>
                    <a:pt x="482018" y="11178"/>
                  </a:moveTo>
                  <a:lnTo>
                    <a:pt x="470839" y="0"/>
                  </a:lnTo>
                  <a:lnTo>
                    <a:pt x="465207" y="217"/>
                  </a:lnTo>
                  <a:lnTo>
                    <a:pt x="452709" y="9816"/>
                  </a:lnTo>
                  <a:lnTo>
                    <a:pt x="391476" y="64626"/>
                  </a:lnTo>
                  <a:lnTo>
                    <a:pt x="331767" y="119609"/>
                  </a:lnTo>
                  <a:lnTo>
                    <a:pt x="274983" y="181700"/>
                  </a:lnTo>
                  <a:lnTo>
                    <a:pt x="232845" y="242987"/>
                  </a:lnTo>
                  <a:lnTo>
                    <a:pt x="189415" y="303805"/>
                  </a:lnTo>
                  <a:lnTo>
                    <a:pt x="151244" y="366738"/>
                  </a:lnTo>
                  <a:lnTo>
                    <a:pt x="115773" y="422007"/>
                  </a:lnTo>
                  <a:lnTo>
                    <a:pt x="85889" y="477985"/>
                  </a:lnTo>
                  <a:lnTo>
                    <a:pt x="65862" y="534102"/>
                  </a:lnTo>
                  <a:lnTo>
                    <a:pt x="50640" y="590248"/>
                  </a:lnTo>
                  <a:lnTo>
                    <a:pt x="30780" y="646398"/>
                  </a:lnTo>
                  <a:lnTo>
                    <a:pt x="13902" y="702550"/>
                  </a:lnTo>
                  <a:lnTo>
                    <a:pt x="6235" y="758702"/>
                  </a:lnTo>
                  <a:lnTo>
                    <a:pt x="234" y="810174"/>
                  </a:lnTo>
                  <a:lnTo>
                    <a:pt x="0" y="852938"/>
                  </a:lnTo>
                  <a:lnTo>
                    <a:pt x="7615" y="914136"/>
                  </a:lnTo>
                  <a:lnTo>
                    <a:pt x="25339" y="962944"/>
                  </a:lnTo>
                  <a:lnTo>
                    <a:pt x="62177" y="1018238"/>
                  </a:lnTo>
                  <a:lnTo>
                    <a:pt x="82512" y="1038998"/>
                  </a:lnTo>
                  <a:lnTo>
                    <a:pt x="103248" y="1052124"/>
                  </a:lnTo>
                  <a:lnTo>
                    <a:pt x="163137" y="1068912"/>
                  </a:lnTo>
                  <a:lnTo>
                    <a:pt x="222198" y="1071714"/>
                  </a:lnTo>
                  <a:lnTo>
                    <a:pt x="267496" y="1068224"/>
                  </a:lnTo>
                  <a:lnTo>
                    <a:pt x="311806" y="1059654"/>
                  </a:lnTo>
                  <a:lnTo>
                    <a:pt x="366854" y="1044795"/>
                  </a:lnTo>
                  <a:lnTo>
                    <a:pt x="426904" y="1024494"/>
                  </a:lnTo>
                  <a:lnTo>
                    <a:pt x="490001" y="979540"/>
                  </a:lnTo>
                  <a:lnTo>
                    <a:pt x="547119" y="930652"/>
                  </a:lnTo>
                  <a:lnTo>
                    <a:pt x="560865" y="913503"/>
                  </a:lnTo>
                  <a:lnTo>
                    <a:pt x="599562" y="851812"/>
                  </a:lnTo>
                  <a:lnTo>
                    <a:pt x="611342" y="810207"/>
                  </a:lnTo>
                  <a:lnTo>
                    <a:pt x="611063" y="760834"/>
                  </a:lnTo>
                  <a:lnTo>
                    <a:pt x="597982" y="714750"/>
                  </a:lnTo>
                  <a:lnTo>
                    <a:pt x="568110" y="677049"/>
                  </a:lnTo>
                  <a:lnTo>
                    <a:pt x="529623" y="654830"/>
                  </a:lnTo>
                  <a:lnTo>
                    <a:pt x="480763" y="638011"/>
                  </a:lnTo>
                  <a:lnTo>
                    <a:pt x="420332" y="636596"/>
                  </a:lnTo>
                  <a:lnTo>
                    <a:pt x="357258" y="650465"/>
                  </a:lnTo>
                  <a:lnTo>
                    <a:pt x="297652" y="673117"/>
                  </a:lnTo>
                  <a:lnTo>
                    <a:pt x="240540" y="698010"/>
                  </a:lnTo>
                  <a:lnTo>
                    <a:pt x="181243" y="730952"/>
                  </a:lnTo>
                  <a:lnTo>
                    <a:pt x="123370" y="772768"/>
                  </a:lnTo>
                  <a:lnTo>
                    <a:pt x="81935" y="800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42528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95257" y="347440"/>
              <a:ext cx="19588" cy="863338"/>
            </a:xfrm>
            <a:custGeom>
              <a:avLst/>
              <a:gdLst/>
              <a:ahLst/>
              <a:cxnLst/>
              <a:rect l="0" t="0" r="0" b="0"/>
              <a:pathLst>
                <a:path w="19588" h="863338">
                  <a:moveTo>
                    <a:pt x="10525" y="0"/>
                  </a:moveTo>
                  <a:lnTo>
                    <a:pt x="3289" y="29896"/>
                  </a:lnTo>
                  <a:lnTo>
                    <a:pt x="972" y="83987"/>
                  </a:lnTo>
                  <a:lnTo>
                    <a:pt x="189" y="145965"/>
                  </a:lnTo>
                  <a:lnTo>
                    <a:pt x="35" y="208857"/>
                  </a:lnTo>
                  <a:lnTo>
                    <a:pt x="8" y="260235"/>
                  </a:lnTo>
                  <a:lnTo>
                    <a:pt x="0" y="312503"/>
                  </a:lnTo>
                  <a:lnTo>
                    <a:pt x="5587" y="365035"/>
                  </a:lnTo>
                  <a:lnTo>
                    <a:pt x="9062" y="423233"/>
                  </a:lnTo>
                  <a:lnTo>
                    <a:pt x="10092" y="479342"/>
                  </a:lnTo>
                  <a:lnTo>
                    <a:pt x="10397" y="533011"/>
                  </a:lnTo>
                  <a:lnTo>
                    <a:pt x="10487" y="585958"/>
                  </a:lnTo>
                  <a:lnTo>
                    <a:pt x="16103" y="638691"/>
                  </a:lnTo>
                  <a:lnTo>
                    <a:pt x="19587" y="691360"/>
                  </a:lnTo>
                  <a:lnTo>
                    <a:pt x="15030" y="738421"/>
                  </a:lnTo>
                  <a:lnTo>
                    <a:pt x="11860" y="793179"/>
                  </a:lnTo>
                  <a:lnTo>
                    <a:pt x="11118" y="823967"/>
                  </a:lnTo>
                  <a:lnTo>
                    <a:pt x="10525" y="863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621" y="768580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46185" y="7236"/>
                  </a:lnTo>
                  <a:lnTo>
                    <a:pt x="186843" y="12997"/>
                  </a:lnTo>
                  <a:lnTo>
                    <a:pt x="136080" y="21788"/>
                  </a:lnTo>
                  <a:lnTo>
                    <a:pt x="83994" y="31802"/>
                  </a:lnTo>
                  <a:lnTo>
                    <a:pt x="25171" y="4566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618292" y="273740"/>
            <a:ext cx="3287490" cy="1358178"/>
            <a:chOff x="3618292" y="273740"/>
            <a:chExt cx="3287490" cy="1358178"/>
          </a:xfrm>
        </p:grpSpPr>
        <p:sp>
          <p:nvSpPr>
            <p:cNvPr id="7" name="Freeform 6"/>
            <p:cNvSpPr/>
            <p:nvPr/>
          </p:nvSpPr>
          <p:spPr>
            <a:xfrm>
              <a:off x="3618292" y="421139"/>
              <a:ext cx="624693" cy="1003805"/>
            </a:xfrm>
            <a:custGeom>
              <a:avLst/>
              <a:gdLst/>
              <a:ahLst/>
              <a:cxnLst/>
              <a:rect l="0" t="0" r="0" b="0"/>
              <a:pathLst>
                <a:path w="624693" h="1003805">
                  <a:moveTo>
                    <a:pt x="182495" y="0"/>
                  </a:moveTo>
                  <a:lnTo>
                    <a:pt x="175260" y="27556"/>
                  </a:lnTo>
                  <a:lnTo>
                    <a:pt x="172617" y="86899"/>
                  </a:lnTo>
                  <a:lnTo>
                    <a:pt x="172159" y="143901"/>
                  </a:lnTo>
                  <a:lnTo>
                    <a:pt x="168904" y="200175"/>
                  </a:lnTo>
                  <a:lnTo>
                    <a:pt x="162913" y="256220"/>
                  </a:lnTo>
                  <a:lnTo>
                    <a:pt x="150180" y="318054"/>
                  </a:lnTo>
                  <a:lnTo>
                    <a:pt x="133266" y="379099"/>
                  </a:lnTo>
                  <a:lnTo>
                    <a:pt x="119305" y="432376"/>
                  </a:lnTo>
                  <a:lnTo>
                    <a:pt x="110872" y="487961"/>
                  </a:lnTo>
                  <a:lnTo>
                    <a:pt x="94734" y="544000"/>
                  </a:lnTo>
                  <a:lnTo>
                    <a:pt x="86001" y="597011"/>
                  </a:lnTo>
                  <a:lnTo>
                    <a:pt x="73358" y="647213"/>
                  </a:lnTo>
                  <a:lnTo>
                    <a:pt x="66831" y="701020"/>
                  </a:lnTo>
                  <a:lnTo>
                    <a:pt x="52201" y="763063"/>
                  </a:lnTo>
                  <a:lnTo>
                    <a:pt x="38518" y="813114"/>
                  </a:lnTo>
                  <a:lnTo>
                    <a:pt x="28051" y="866004"/>
                  </a:lnTo>
                  <a:lnTo>
                    <a:pt x="17541" y="919239"/>
                  </a:lnTo>
                  <a:lnTo>
                    <a:pt x="7018" y="969718"/>
                  </a:lnTo>
                  <a:lnTo>
                    <a:pt x="0" y="996015"/>
                  </a:lnTo>
                  <a:lnTo>
                    <a:pt x="1170" y="1002092"/>
                  </a:lnTo>
                  <a:lnTo>
                    <a:pt x="5460" y="1003804"/>
                  </a:lnTo>
                  <a:lnTo>
                    <a:pt x="19585" y="999466"/>
                  </a:lnTo>
                  <a:lnTo>
                    <a:pt x="81206" y="971667"/>
                  </a:lnTo>
                  <a:lnTo>
                    <a:pt x="144420" y="946780"/>
                  </a:lnTo>
                  <a:lnTo>
                    <a:pt x="197331" y="924923"/>
                  </a:lnTo>
                  <a:lnTo>
                    <a:pt x="260079" y="909341"/>
                  </a:lnTo>
                  <a:lnTo>
                    <a:pt x="306738" y="898545"/>
                  </a:lnTo>
                  <a:lnTo>
                    <a:pt x="362808" y="887937"/>
                  </a:lnTo>
                  <a:lnTo>
                    <a:pt x="418155" y="877385"/>
                  </a:lnTo>
                  <a:lnTo>
                    <a:pt x="477318" y="866850"/>
                  </a:lnTo>
                  <a:lnTo>
                    <a:pt x="531243" y="857489"/>
                  </a:lnTo>
                  <a:lnTo>
                    <a:pt x="588859" y="853733"/>
                  </a:lnTo>
                  <a:lnTo>
                    <a:pt x="624692" y="852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00787" y="747523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368498" y="0"/>
                  </a:moveTo>
                  <a:lnTo>
                    <a:pt x="309881" y="14654"/>
                  </a:lnTo>
                  <a:lnTo>
                    <a:pt x="247301" y="27028"/>
                  </a:lnTo>
                  <a:lnTo>
                    <a:pt x="184854" y="33805"/>
                  </a:lnTo>
                  <a:lnTo>
                    <a:pt x="126851" y="46062"/>
                  </a:lnTo>
                  <a:lnTo>
                    <a:pt x="70731" y="50693"/>
                  </a:lnTo>
                  <a:lnTo>
                    <a:pt x="11741" y="607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63958" y="273740"/>
              <a:ext cx="368498" cy="115815"/>
            </a:xfrm>
            <a:custGeom>
              <a:avLst/>
              <a:gdLst/>
              <a:ahLst/>
              <a:cxnLst/>
              <a:rect l="0" t="0" r="0" b="0"/>
              <a:pathLst>
                <a:path w="368498" h="115815">
                  <a:moveTo>
                    <a:pt x="368497" y="0"/>
                  </a:moveTo>
                  <a:lnTo>
                    <a:pt x="350517" y="15642"/>
                  </a:lnTo>
                  <a:lnTo>
                    <a:pt x="298756" y="40434"/>
                  </a:lnTo>
                  <a:lnTo>
                    <a:pt x="236655" y="58637"/>
                  </a:lnTo>
                  <a:lnTo>
                    <a:pt x="174302" y="73497"/>
                  </a:lnTo>
                  <a:lnTo>
                    <a:pt x="116318" y="87698"/>
                  </a:lnTo>
                  <a:lnTo>
                    <a:pt x="63011" y="10176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06197" y="989678"/>
              <a:ext cx="231627" cy="284271"/>
            </a:xfrm>
            <a:custGeom>
              <a:avLst/>
              <a:gdLst/>
              <a:ahLst/>
              <a:cxnLst/>
              <a:rect l="0" t="0" r="0" b="0"/>
              <a:pathLst>
                <a:path w="231627" h="284271">
                  <a:moveTo>
                    <a:pt x="231626" y="0"/>
                  </a:moveTo>
                  <a:lnTo>
                    <a:pt x="214815" y="19151"/>
                  </a:lnTo>
                  <a:lnTo>
                    <a:pt x="176539" y="78807"/>
                  </a:lnTo>
                  <a:lnTo>
                    <a:pt x="139317" y="141334"/>
                  </a:lnTo>
                  <a:lnTo>
                    <a:pt x="84186" y="199942"/>
                  </a:lnTo>
                  <a:lnTo>
                    <a:pt x="30657" y="250480"/>
                  </a:lnTo>
                  <a:lnTo>
                    <a:pt x="9083" y="26996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74611" y="989678"/>
              <a:ext cx="263213" cy="315856"/>
            </a:xfrm>
            <a:custGeom>
              <a:avLst/>
              <a:gdLst/>
              <a:ahLst/>
              <a:cxnLst/>
              <a:rect l="0" t="0" r="0" b="0"/>
              <a:pathLst>
                <a:path w="263213" h="315856">
                  <a:moveTo>
                    <a:pt x="0" y="0"/>
                  </a:moveTo>
                  <a:lnTo>
                    <a:pt x="60873" y="60873"/>
                  </a:lnTo>
                  <a:lnTo>
                    <a:pt x="105083" y="116536"/>
                  </a:lnTo>
                  <a:lnTo>
                    <a:pt x="144262" y="170715"/>
                  </a:lnTo>
                  <a:lnTo>
                    <a:pt x="172939" y="220226"/>
                  </a:lnTo>
                  <a:lnTo>
                    <a:pt x="228156" y="280589"/>
                  </a:lnTo>
                  <a:lnTo>
                    <a:pt x="26321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67087" y="930071"/>
              <a:ext cx="282682" cy="687759"/>
            </a:xfrm>
            <a:custGeom>
              <a:avLst/>
              <a:gdLst/>
              <a:ahLst/>
              <a:cxnLst/>
              <a:rect l="0" t="0" r="0" b="0"/>
              <a:pathLst>
                <a:path w="282682" h="687759">
                  <a:moveTo>
                    <a:pt x="18136" y="270177"/>
                  </a:moveTo>
                  <a:lnTo>
                    <a:pt x="21255" y="312869"/>
                  </a:lnTo>
                  <a:lnTo>
                    <a:pt x="27201" y="371287"/>
                  </a:lnTo>
                  <a:lnTo>
                    <a:pt x="36780" y="429880"/>
                  </a:lnTo>
                  <a:lnTo>
                    <a:pt x="46537" y="491282"/>
                  </a:lnTo>
                  <a:lnTo>
                    <a:pt x="55666" y="552109"/>
                  </a:lnTo>
                  <a:lnTo>
                    <a:pt x="60061" y="601977"/>
                  </a:lnTo>
                  <a:lnTo>
                    <a:pt x="67083" y="652108"/>
                  </a:lnTo>
                  <a:lnTo>
                    <a:pt x="69683" y="687758"/>
                  </a:lnTo>
                  <a:lnTo>
                    <a:pt x="70048" y="686605"/>
                  </a:lnTo>
                  <a:lnTo>
                    <a:pt x="63446" y="629215"/>
                  </a:lnTo>
                  <a:lnTo>
                    <a:pt x="60026" y="571531"/>
                  </a:lnTo>
                  <a:lnTo>
                    <a:pt x="55081" y="526555"/>
                  </a:lnTo>
                  <a:lnTo>
                    <a:pt x="51309" y="471963"/>
                  </a:lnTo>
                  <a:lnTo>
                    <a:pt x="42799" y="411595"/>
                  </a:lnTo>
                  <a:lnTo>
                    <a:pt x="36785" y="357730"/>
                  </a:lnTo>
                  <a:lnTo>
                    <a:pt x="24679" y="307359"/>
                  </a:lnTo>
                  <a:lnTo>
                    <a:pt x="18258" y="253519"/>
                  </a:lnTo>
                  <a:lnTo>
                    <a:pt x="6938" y="195397"/>
                  </a:lnTo>
                  <a:lnTo>
                    <a:pt x="0" y="136106"/>
                  </a:lnTo>
                  <a:lnTo>
                    <a:pt x="1063" y="84613"/>
                  </a:lnTo>
                  <a:lnTo>
                    <a:pt x="7038" y="55513"/>
                  </a:lnTo>
                  <a:lnTo>
                    <a:pt x="17493" y="30882"/>
                  </a:lnTo>
                  <a:lnTo>
                    <a:pt x="33058" y="14475"/>
                  </a:lnTo>
                  <a:lnTo>
                    <a:pt x="42121" y="8462"/>
                  </a:lnTo>
                  <a:lnTo>
                    <a:pt x="77235" y="0"/>
                  </a:lnTo>
                  <a:lnTo>
                    <a:pt x="117275" y="3081"/>
                  </a:lnTo>
                  <a:lnTo>
                    <a:pt x="178373" y="29359"/>
                  </a:lnTo>
                  <a:lnTo>
                    <a:pt x="221493" y="56362"/>
                  </a:lnTo>
                  <a:lnTo>
                    <a:pt x="266985" y="103824"/>
                  </a:lnTo>
                  <a:lnTo>
                    <a:pt x="282681" y="139519"/>
                  </a:lnTo>
                  <a:lnTo>
                    <a:pt x="281551" y="166094"/>
                  </a:lnTo>
                  <a:lnTo>
                    <a:pt x="272079" y="193502"/>
                  </a:lnTo>
                  <a:lnTo>
                    <a:pt x="256171" y="221282"/>
                  </a:lnTo>
                  <a:lnTo>
                    <a:pt x="221896" y="252050"/>
                  </a:lnTo>
                  <a:lnTo>
                    <a:pt x="159785" y="282363"/>
                  </a:lnTo>
                  <a:lnTo>
                    <a:pt x="114308" y="296015"/>
                  </a:lnTo>
                  <a:lnTo>
                    <a:pt x="70778" y="301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32663" y="579067"/>
              <a:ext cx="51574" cy="736996"/>
            </a:xfrm>
            <a:custGeom>
              <a:avLst/>
              <a:gdLst/>
              <a:ahLst/>
              <a:cxnLst/>
              <a:rect l="0" t="0" r="0" b="0"/>
              <a:pathLst>
                <a:path w="51574" h="736996">
                  <a:moveTo>
                    <a:pt x="0" y="0"/>
                  </a:moveTo>
                  <a:lnTo>
                    <a:pt x="8405" y="44367"/>
                  </a:lnTo>
                  <a:lnTo>
                    <a:pt x="16789" y="104263"/>
                  </a:lnTo>
                  <a:lnTo>
                    <a:pt x="20962" y="160094"/>
                  </a:lnTo>
                  <a:lnTo>
                    <a:pt x="27918" y="213681"/>
                  </a:lnTo>
                  <a:lnTo>
                    <a:pt x="31669" y="266604"/>
                  </a:lnTo>
                  <a:lnTo>
                    <a:pt x="38499" y="319329"/>
                  </a:lnTo>
                  <a:lnTo>
                    <a:pt x="42213" y="371996"/>
                  </a:lnTo>
                  <a:lnTo>
                    <a:pt x="49032" y="424646"/>
                  </a:lnTo>
                  <a:lnTo>
                    <a:pt x="51573" y="477291"/>
                  </a:lnTo>
                  <a:lnTo>
                    <a:pt x="51156" y="528764"/>
                  </a:lnTo>
                  <a:lnTo>
                    <a:pt x="44247" y="588671"/>
                  </a:lnTo>
                  <a:lnTo>
                    <a:pt x="42535" y="645565"/>
                  </a:lnTo>
                  <a:lnTo>
                    <a:pt x="41027" y="699524"/>
                  </a:lnTo>
                  <a:lnTo>
                    <a:pt x="31585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91440" y="1000207"/>
              <a:ext cx="194910" cy="281199"/>
            </a:xfrm>
            <a:custGeom>
              <a:avLst/>
              <a:gdLst/>
              <a:ahLst/>
              <a:cxnLst/>
              <a:rect l="0" t="0" r="0" b="0"/>
              <a:pathLst>
                <a:path w="194910" h="281199">
                  <a:moveTo>
                    <a:pt x="104435" y="0"/>
                  </a:moveTo>
                  <a:lnTo>
                    <a:pt x="82079" y="0"/>
                  </a:lnTo>
                  <a:lnTo>
                    <a:pt x="61744" y="9358"/>
                  </a:lnTo>
                  <a:lnTo>
                    <a:pt x="42177" y="26386"/>
                  </a:lnTo>
                  <a:lnTo>
                    <a:pt x="19178" y="62280"/>
                  </a:lnTo>
                  <a:lnTo>
                    <a:pt x="5604" y="103721"/>
                  </a:lnTo>
                  <a:lnTo>
                    <a:pt x="425" y="166414"/>
                  </a:lnTo>
                  <a:lnTo>
                    <a:pt x="0" y="181132"/>
                  </a:lnTo>
                  <a:lnTo>
                    <a:pt x="8887" y="209965"/>
                  </a:lnTo>
                  <a:lnTo>
                    <a:pt x="24535" y="236037"/>
                  </a:lnTo>
                  <a:lnTo>
                    <a:pt x="53075" y="262699"/>
                  </a:lnTo>
                  <a:lnTo>
                    <a:pt x="73420" y="273903"/>
                  </a:lnTo>
                  <a:lnTo>
                    <a:pt x="110193" y="281198"/>
                  </a:lnTo>
                  <a:lnTo>
                    <a:pt x="133901" y="276665"/>
                  </a:lnTo>
                  <a:lnTo>
                    <a:pt x="145136" y="272181"/>
                  </a:lnTo>
                  <a:lnTo>
                    <a:pt x="163859" y="254720"/>
                  </a:lnTo>
                  <a:lnTo>
                    <a:pt x="184433" y="218582"/>
                  </a:lnTo>
                  <a:lnTo>
                    <a:pt x="194819" y="175119"/>
                  </a:lnTo>
                  <a:lnTo>
                    <a:pt x="194909" y="143341"/>
                  </a:lnTo>
                  <a:lnTo>
                    <a:pt x="175902" y="84813"/>
                  </a:lnTo>
                  <a:lnTo>
                    <a:pt x="161935" y="58751"/>
                  </a:lnTo>
                  <a:lnTo>
                    <a:pt x="11496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64331" y="989678"/>
              <a:ext cx="189514" cy="327946"/>
            </a:xfrm>
            <a:custGeom>
              <a:avLst/>
              <a:gdLst/>
              <a:ahLst/>
              <a:cxnLst/>
              <a:rect l="0" t="0" r="0" b="0"/>
              <a:pathLst>
                <a:path w="189514" h="327946">
                  <a:moveTo>
                    <a:pt x="0" y="84228"/>
                  </a:moveTo>
                  <a:lnTo>
                    <a:pt x="9576" y="108275"/>
                  </a:lnTo>
                  <a:lnTo>
                    <a:pt x="33814" y="149410"/>
                  </a:lnTo>
                  <a:lnTo>
                    <a:pt x="56040" y="210747"/>
                  </a:lnTo>
                  <a:lnTo>
                    <a:pt x="76805" y="269475"/>
                  </a:lnTo>
                  <a:lnTo>
                    <a:pt x="96800" y="323461"/>
                  </a:lnTo>
                  <a:lnTo>
                    <a:pt x="97289" y="327945"/>
                  </a:lnTo>
                  <a:lnTo>
                    <a:pt x="95275" y="327425"/>
                  </a:lnTo>
                  <a:lnTo>
                    <a:pt x="91593" y="323568"/>
                  </a:lnTo>
                  <a:lnTo>
                    <a:pt x="62292" y="262726"/>
                  </a:lnTo>
                  <a:lnTo>
                    <a:pt x="40511" y="201375"/>
                  </a:lnTo>
                  <a:lnTo>
                    <a:pt x="34231" y="150264"/>
                  </a:lnTo>
                  <a:lnTo>
                    <a:pt x="37959" y="109254"/>
                  </a:lnTo>
                  <a:lnTo>
                    <a:pt x="46506" y="89112"/>
                  </a:lnTo>
                  <a:lnTo>
                    <a:pt x="59274" y="72361"/>
                  </a:lnTo>
                  <a:lnTo>
                    <a:pt x="116396" y="29437"/>
                  </a:lnTo>
                  <a:lnTo>
                    <a:pt x="175527" y="510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11772" y="1094963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18211" y="158333"/>
                  </a:lnTo>
                  <a:lnTo>
                    <a:pt x="26084" y="217019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01243" y="87386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11813" y="1066453"/>
              <a:ext cx="288789" cy="279937"/>
            </a:xfrm>
            <a:custGeom>
              <a:avLst/>
              <a:gdLst/>
              <a:ahLst/>
              <a:cxnLst/>
              <a:rect l="0" t="0" r="0" b="0"/>
              <a:pathLst>
                <a:path w="288789" h="279937">
                  <a:moveTo>
                    <a:pt x="0" y="81153"/>
                  </a:moveTo>
                  <a:lnTo>
                    <a:pt x="17959" y="142263"/>
                  </a:lnTo>
                  <a:lnTo>
                    <a:pt x="29560" y="202284"/>
                  </a:lnTo>
                  <a:lnTo>
                    <a:pt x="39652" y="262571"/>
                  </a:lnTo>
                  <a:lnTo>
                    <a:pt x="39850" y="279936"/>
                  </a:lnTo>
                  <a:lnTo>
                    <a:pt x="38265" y="278016"/>
                  </a:lnTo>
                  <a:lnTo>
                    <a:pt x="34554" y="263404"/>
                  </a:lnTo>
                  <a:lnTo>
                    <a:pt x="32172" y="212776"/>
                  </a:lnTo>
                  <a:lnTo>
                    <a:pt x="31759" y="163826"/>
                  </a:lnTo>
                  <a:lnTo>
                    <a:pt x="31620" y="100473"/>
                  </a:lnTo>
                  <a:lnTo>
                    <a:pt x="37185" y="57112"/>
                  </a:lnTo>
                  <a:lnTo>
                    <a:pt x="46163" y="34983"/>
                  </a:lnTo>
                  <a:lnTo>
                    <a:pt x="51832" y="25806"/>
                  </a:lnTo>
                  <a:lnTo>
                    <a:pt x="67490" y="12491"/>
                  </a:lnTo>
                  <a:lnTo>
                    <a:pt x="87318" y="3843"/>
                  </a:lnTo>
                  <a:lnTo>
                    <a:pt x="111727" y="0"/>
                  </a:lnTo>
                  <a:lnTo>
                    <a:pt x="151778" y="9014"/>
                  </a:lnTo>
                  <a:lnTo>
                    <a:pt x="187691" y="32092"/>
                  </a:lnTo>
                  <a:lnTo>
                    <a:pt x="230098" y="86973"/>
                  </a:lnTo>
                  <a:lnTo>
                    <a:pt x="259098" y="140967"/>
                  </a:lnTo>
                  <a:lnTo>
                    <a:pt x="280218" y="203760"/>
                  </a:lnTo>
                  <a:lnTo>
                    <a:pt x="288788" y="236804"/>
                  </a:lnTo>
                  <a:lnTo>
                    <a:pt x="284270" y="270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96083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85554" y="1090356"/>
              <a:ext cx="420228" cy="541562"/>
            </a:xfrm>
            <a:custGeom>
              <a:avLst/>
              <a:gdLst/>
              <a:ahLst/>
              <a:cxnLst/>
              <a:rect l="0" t="0" r="0" b="0"/>
              <a:pathLst>
                <a:path w="420228" h="541562">
                  <a:moveTo>
                    <a:pt x="379026" y="183592"/>
                  </a:moveTo>
                  <a:lnTo>
                    <a:pt x="379026" y="124975"/>
                  </a:lnTo>
                  <a:lnTo>
                    <a:pt x="369450" y="70801"/>
                  </a:lnTo>
                  <a:lnTo>
                    <a:pt x="351493" y="31369"/>
                  </a:lnTo>
                  <a:lnTo>
                    <a:pt x="334034" y="12212"/>
                  </a:lnTo>
                  <a:lnTo>
                    <a:pt x="308336" y="2138"/>
                  </a:lnTo>
                  <a:lnTo>
                    <a:pt x="279758" y="0"/>
                  </a:lnTo>
                  <a:lnTo>
                    <a:pt x="255358" y="6849"/>
                  </a:lnTo>
                  <a:lnTo>
                    <a:pt x="221891" y="29448"/>
                  </a:lnTo>
                  <a:lnTo>
                    <a:pt x="187546" y="76931"/>
                  </a:lnTo>
                  <a:lnTo>
                    <a:pt x="167743" y="118713"/>
                  </a:lnTo>
                  <a:lnTo>
                    <a:pt x="162290" y="150857"/>
                  </a:lnTo>
                  <a:lnTo>
                    <a:pt x="166105" y="175282"/>
                  </a:lnTo>
                  <a:lnTo>
                    <a:pt x="181408" y="202187"/>
                  </a:lnTo>
                  <a:lnTo>
                    <a:pt x="195269" y="216423"/>
                  </a:lnTo>
                  <a:lnTo>
                    <a:pt x="213128" y="226649"/>
                  </a:lnTo>
                  <a:lnTo>
                    <a:pt x="235884" y="228855"/>
                  </a:lnTo>
                  <a:lnTo>
                    <a:pt x="248503" y="227805"/>
                  </a:lnTo>
                  <a:lnTo>
                    <a:pt x="288620" y="209560"/>
                  </a:lnTo>
                  <a:lnTo>
                    <a:pt x="318963" y="181927"/>
                  </a:lnTo>
                  <a:lnTo>
                    <a:pt x="354335" y="130730"/>
                  </a:lnTo>
                  <a:lnTo>
                    <a:pt x="359056" y="120275"/>
                  </a:lnTo>
                  <a:lnTo>
                    <a:pt x="364543" y="115644"/>
                  </a:lnTo>
                  <a:lnTo>
                    <a:pt x="370540" y="114897"/>
                  </a:lnTo>
                  <a:lnTo>
                    <a:pt x="376879" y="116738"/>
                  </a:lnTo>
                  <a:lnTo>
                    <a:pt x="381104" y="122645"/>
                  </a:lnTo>
                  <a:lnTo>
                    <a:pt x="391005" y="171986"/>
                  </a:lnTo>
                  <a:lnTo>
                    <a:pt x="400513" y="228506"/>
                  </a:lnTo>
                  <a:lnTo>
                    <a:pt x="410739" y="289706"/>
                  </a:lnTo>
                  <a:lnTo>
                    <a:pt x="418058" y="352294"/>
                  </a:lnTo>
                  <a:lnTo>
                    <a:pt x="420227" y="412172"/>
                  </a:lnTo>
                  <a:lnTo>
                    <a:pt x="418395" y="447790"/>
                  </a:lnTo>
                  <a:lnTo>
                    <a:pt x="409782" y="479218"/>
                  </a:lnTo>
                  <a:lnTo>
                    <a:pt x="395035" y="502544"/>
                  </a:lnTo>
                  <a:lnTo>
                    <a:pt x="375613" y="519541"/>
                  </a:lnTo>
                  <a:lnTo>
                    <a:pt x="351383" y="530994"/>
                  </a:lnTo>
                  <a:lnTo>
                    <a:pt x="300255" y="538430"/>
                  </a:lnTo>
                  <a:lnTo>
                    <a:pt x="257839" y="540169"/>
                  </a:lnTo>
                  <a:lnTo>
                    <a:pt x="211691" y="540942"/>
                  </a:lnTo>
                  <a:lnTo>
                    <a:pt x="163885" y="541286"/>
                  </a:lnTo>
                  <a:lnTo>
                    <a:pt x="115342" y="541439"/>
                  </a:lnTo>
                  <a:lnTo>
                    <a:pt x="69981" y="541506"/>
                  </a:lnTo>
                  <a:lnTo>
                    <a:pt x="15210" y="541550"/>
                  </a:lnTo>
                  <a:lnTo>
                    <a:pt x="0" y="541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37036" y="2116227"/>
            <a:ext cx="5580105" cy="831753"/>
            <a:chOff x="937036" y="2116227"/>
            <a:chExt cx="5580105" cy="831753"/>
          </a:xfrm>
        </p:grpSpPr>
        <p:sp>
          <p:nvSpPr>
            <p:cNvPr id="22" name="Freeform 21"/>
            <p:cNvSpPr/>
            <p:nvPr/>
          </p:nvSpPr>
          <p:spPr>
            <a:xfrm>
              <a:off x="1116020" y="2137285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0" y="49263"/>
                  </a:lnTo>
                  <a:lnTo>
                    <a:pt x="1170" y="98174"/>
                  </a:lnTo>
                  <a:lnTo>
                    <a:pt x="8406" y="146332"/>
                  </a:lnTo>
                  <a:lnTo>
                    <a:pt x="16789" y="207394"/>
                  </a:lnTo>
                  <a:lnTo>
                    <a:pt x="20962" y="256682"/>
                  </a:lnTo>
                  <a:lnTo>
                    <a:pt x="27918" y="303261"/>
                  </a:lnTo>
                  <a:lnTo>
                    <a:pt x="30499" y="360476"/>
                  </a:lnTo>
                  <a:lnTo>
                    <a:pt x="31264" y="419543"/>
                  </a:lnTo>
                  <a:lnTo>
                    <a:pt x="31522" y="476370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37036" y="2137510"/>
              <a:ext cx="452726" cy="484086"/>
            </a:xfrm>
            <a:custGeom>
              <a:avLst/>
              <a:gdLst/>
              <a:ahLst/>
              <a:cxnLst/>
              <a:rect l="0" t="0" r="0" b="0"/>
              <a:pathLst>
                <a:path w="452726" h="484086">
                  <a:moveTo>
                    <a:pt x="0" y="115588"/>
                  </a:moveTo>
                  <a:lnTo>
                    <a:pt x="29308" y="77215"/>
                  </a:lnTo>
                  <a:lnTo>
                    <a:pt x="64801" y="50123"/>
                  </a:lnTo>
                  <a:lnTo>
                    <a:pt x="126485" y="17520"/>
                  </a:lnTo>
                  <a:lnTo>
                    <a:pt x="159140" y="5552"/>
                  </a:lnTo>
                  <a:lnTo>
                    <a:pt x="211502" y="916"/>
                  </a:lnTo>
                  <a:lnTo>
                    <a:pt x="266906" y="0"/>
                  </a:lnTo>
                  <a:lnTo>
                    <a:pt x="291760" y="6114"/>
                  </a:lnTo>
                  <a:lnTo>
                    <a:pt x="322364" y="22710"/>
                  </a:lnTo>
                  <a:lnTo>
                    <a:pt x="338635" y="38044"/>
                  </a:lnTo>
                  <a:lnTo>
                    <a:pt x="369692" y="93794"/>
                  </a:lnTo>
                  <a:lnTo>
                    <a:pt x="371758" y="118380"/>
                  </a:lnTo>
                  <a:lnTo>
                    <a:pt x="367607" y="142565"/>
                  </a:lnTo>
                  <a:lnTo>
                    <a:pt x="357963" y="161113"/>
                  </a:lnTo>
                  <a:lnTo>
                    <a:pt x="333790" y="184709"/>
                  </a:lnTo>
                  <a:lnTo>
                    <a:pt x="273467" y="218733"/>
                  </a:lnTo>
                  <a:lnTo>
                    <a:pt x="267709" y="227635"/>
                  </a:lnTo>
                  <a:lnTo>
                    <a:pt x="264431" y="250005"/>
                  </a:lnTo>
                  <a:lnTo>
                    <a:pt x="273113" y="272425"/>
                  </a:lnTo>
                  <a:lnTo>
                    <a:pt x="315800" y="333471"/>
                  </a:lnTo>
                  <a:lnTo>
                    <a:pt x="350942" y="386999"/>
                  </a:lnTo>
                  <a:lnTo>
                    <a:pt x="391633" y="441665"/>
                  </a:lnTo>
                  <a:lnTo>
                    <a:pt x="429739" y="473280"/>
                  </a:lnTo>
                  <a:lnTo>
                    <a:pt x="452725" y="484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34728" y="2409237"/>
              <a:ext cx="218247" cy="205972"/>
            </a:xfrm>
            <a:custGeom>
              <a:avLst/>
              <a:gdLst/>
              <a:ahLst/>
              <a:cxnLst/>
              <a:rect l="0" t="0" r="0" b="0"/>
              <a:pathLst>
                <a:path w="218247" h="205972">
                  <a:moveTo>
                    <a:pt x="112961" y="64960"/>
                  </a:moveTo>
                  <a:lnTo>
                    <a:pt x="112961" y="42603"/>
                  </a:lnTo>
                  <a:lnTo>
                    <a:pt x="106722" y="25387"/>
                  </a:lnTo>
                  <a:lnTo>
                    <a:pt x="101782" y="17521"/>
                  </a:lnTo>
                  <a:lnTo>
                    <a:pt x="86936" y="5661"/>
                  </a:lnTo>
                  <a:lnTo>
                    <a:pt x="78063" y="861"/>
                  </a:lnTo>
                  <a:lnTo>
                    <a:pt x="68639" y="0"/>
                  </a:lnTo>
                  <a:lnTo>
                    <a:pt x="48808" y="5283"/>
                  </a:lnTo>
                  <a:lnTo>
                    <a:pt x="31416" y="18550"/>
                  </a:lnTo>
                  <a:lnTo>
                    <a:pt x="17057" y="36144"/>
                  </a:lnTo>
                  <a:lnTo>
                    <a:pt x="6776" y="55662"/>
                  </a:lnTo>
                  <a:lnTo>
                    <a:pt x="0" y="97560"/>
                  </a:lnTo>
                  <a:lnTo>
                    <a:pt x="3582" y="147018"/>
                  </a:lnTo>
                  <a:lnTo>
                    <a:pt x="17641" y="187539"/>
                  </a:lnTo>
                  <a:lnTo>
                    <a:pt x="26018" y="195812"/>
                  </a:lnTo>
                  <a:lnTo>
                    <a:pt x="47803" y="205005"/>
                  </a:lnTo>
                  <a:lnTo>
                    <a:pt x="69964" y="205971"/>
                  </a:lnTo>
                  <a:lnTo>
                    <a:pt x="80787" y="204590"/>
                  </a:lnTo>
                  <a:lnTo>
                    <a:pt x="99051" y="193698"/>
                  </a:lnTo>
                  <a:lnTo>
                    <a:pt x="113798" y="177159"/>
                  </a:lnTo>
                  <a:lnTo>
                    <a:pt x="136713" y="127655"/>
                  </a:lnTo>
                  <a:lnTo>
                    <a:pt x="140494" y="125473"/>
                  </a:lnTo>
                  <a:lnTo>
                    <a:pt x="144184" y="128699"/>
                  </a:lnTo>
                  <a:lnTo>
                    <a:pt x="165556" y="170536"/>
                  </a:lnTo>
                  <a:lnTo>
                    <a:pt x="194315" y="191518"/>
                  </a:lnTo>
                  <a:lnTo>
                    <a:pt x="218246" y="201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63502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4102" y="2168870"/>
              <a:ext cx="5215" cy="431669"/>
            </a:xfrm>
            <a:custGeom>
              <a:avLst/>
              <a:gdLst/>
              <a:ahLst/>
              <a:cxnLst/>
              <a:rect l="0" t="0" r="0" b="0"/>
              <a:pathLst>
                <a:path w="5215" h="431669">
                  <a:moveTo>
                    <a:pt x="5214" y="0"/>
                  </a:moveTo>
                  <a:lnTo>
                    <a:pt x="5214" y="48931"/>
                  </a:lnTo>
                  <a:lnTo>
                    <a:pt x="2094" y="103015"/>
                  </a:lnTo>
                  <a:lnTo>
                    <a:pt x="0" y="158425"/>
                  </a:lnTo>
                  <a:lnTo>
                    <a:pt x="4184" y="214178"/>
                  </a:lnTo>
                  <a:lnTo>
                    <a:pt x="4908" y="267401"/>
                  </a:lnTo>
                  <a:lnTo>
                    <a:pt x="5123" y="322035"/>
                  </a:lnTo>
                  <a:lnTo>
                    <a:pt x="5196" y="383323"/>
                  </a:lnTo>
                  <a:lnTo>
                    <a:pt x="521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21388" y="2347854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6" y="0"/>
                  </a:lnTo>
                  <a:lnTo>
                    <a:pt x="142016" y="8406"/>
                  </a:lnTo>
                  <a:lnTo>
                    <a:pt x="90692" y="17959"/>
                  </a:lnTo>
                  <a:lnTo>
                    <a:pt x="30306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79357" y="2495253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79357" y="2358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12892" y="2424481"/>
              <a:ext cx="216990" cy="192967"/>
            </a:xfrm>
            <a:custGeom>
              <a:avLst/>
              <a:gdLst/>
              <a:ahLst/>
              <a:cxnLst/>
              <a:rect l="0" t="0" r="0" b="0"/>
              <a:pathLst>
                <a:path w="216990" h="192967">
                  <a:moveTo>
                    <a:pt x="129678" y="18130"/>
                  </a:moveTo>
                  <a:lnTo>
                    <a:pt x="118499" y="6952"/>
                  </a:lnTo>
                  <a:lnTo>
                    <a:pt x="100533" y="1464"/>
                  </a:lnTo>
                  <a:lnTo>
                    <a:pt x="89191" y="0"/>
                  </a:lnTo>
                  <a:lnTo>
                    <a:pt x="70349" y="4613"/>
                  </a:lnTo>
                  <a:lnTo>
                    <a:pt x="54176" y="15632"/>
                  </a:lnTo>
                  <a:lnTo>
                    <a:pt x="17598" y="61301"/>
                  </a:lnTo>
                  <a:lnTo>
                    <a:pt x="1972" y="92143"/>
                  </a:lnTo>
                  <a:lnTo>
                    <a:pt x="0" y="116145"/>
                  </a:lnTo>
                  <a:lnTo>
                    <a:pt x="4193" y="140071"/>
                  </a:lnTo>
                  <a:lnTo>
                    <a:pt x="19707" y="166695"/>
                  </a:lnTo>
                  <a:lnTo>
                    <a:pt x="32449" y="182035"/>
                  </a:lnTo>
                  <a:lnTo>
                    <a:pt x="55269" y="190412"/>
                  </a:lnTo>
                  <a:lnTo>
                    <a:pt x="82569" y="192966"/>
                  </a:lnTo>
                  <a:lnTo>
                    <a:pt x="106401" y="190201"/>
                  </a:lnTo>
                  <a:lnTo>
                    <a:pt x="150296" y="170489"/>
                  </a:lnTo>
                  <a:lnTo>
                    <a:pt x="181020" y="149711"/>
                  </a:lnTo>
                  <a:lnTo>
                    <a:pt x="197730" y="131593"/>
                  </a:lnTo>
                  <a:lnTo>
                    <a:pt x="214702" y="96072"/>
                  </a:lnTo>
                  <a:lnTo>
                    <a:pt x="216989" y="72658"/>
                  </a:lnTo>
                  <a:lnTo>
                    <a:pt x="212936" y="51723"/>
                  </a:lnTo>
                  <a:lnTo>
                    <a:pt x="203336" y="34620"/>
                  </a:lnTo>
                  <a:lnTo>
                    <a:pt x="188151" y="22339"/>
                  </a:lnTo>
                  <a:lnTo>
                    <a:pt x="166110" y="11968"/>
                  </a:lnTo>
                  <a:lnTo>
                    <a:pt x="150734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60629" y="2379440"/>
              <a:ext cx="252194" cy="334594"/>
            </a:xfrm>
            <a:custGeom>
              <a:avLst/>
              <a:gdLst/>
              <a:ahLst/>
              <a:cxnLst/>
              <a:rect l="0" t="0" r="0" b="0"/>
              <a:pathLst>
                <a:path w="252194" h="334594">
                  <a:moveTo>
                    <a:pt x="139909" y="0"/>
                  </a:moveTo>
                  <a:lnTo>
                    <a:pt x="81292" y="5589"/>
                  </a:lnTo>
                  <a:lnTo>
                    <a:pt x="46502" y="20243"/>
                  </a:lnTo>
                  <a:lnTo>
                    <a:pt x="19556" y="39403"/>
                  </a:lnTo>
                  <a:lnTo>
                    <a:pt x="2344" y="65487"/>
                  </a:lnTo>
                  <a:lnTo>
                    <a:pt x="0" y="85258"/>
                  </a:lnTo>
                  <a:lnTo>
                    <a:pt x="1013" y="95443"/>
                  </a:lnTo>
                  <a:lnTo>
                    <a:pt x="5198" y="103403"/>
                  </a:lnTo>
                  <a:lnTo>
                    <a:pt x="19206" y="115367"/>
                  </a:lnTo>
                  <a:lnTo>
                    <a:pt x="52413" y="123090"/>
                  </a:lnTo>
                  <a:lnTo>
                    <a:pt x="106725" y="125700"/>
                  </a:lnTo>
                  <a:lnTo>
                    <a:pt x="169446" y="129335"/>
                  </a:lnTo>
                  <a:lnTo>
                    <a:pt x="209882" y="140877"/>
                  </a:lnTo>
                  <a:lnTo>
                    <a:pt x="221653" y="146560"/>
                  </a:lnTo>
                  <a:lnTo>
                    <a:pt x="237851" y="162234"/>
                  </a:lnTo>
                  <a:lnTo>
                    <a:pt x="243808" y="171327"/>
                  </a:lnTo>
                  <a:lnTo>
                    <a:pt x="252193" y="206481"/>
                  </a:lnTo>
                  <a:lnTo>
                    <a:pt x="246620" y="251876"/>
                  </a:lnTo>
                  <a:lnTo>
                    <a:pt x="240759" y="273382"/>
                  </a:lnTo>
                  <a:lnTo>
                    <a:pt x="228015" y="291519"/>
                  </a:lnTo>
                  <a:lnTo>
                    <a:pt x="210653" y="306209"/>
                  </a:lnTo>
                  <a:lnTo>
                    <a:pt x="160577" y="329085"/>
                  </a:lnTo>
                  <a:lnTo>
                    <a:pt x="123676" y="334593"/>
                  </a:lnTo>
                  <a:lnTo>
                    <a:pt x="99939" y="329642"/>
                  </a:lnTo>
                  <a:lnTo>
                    <a:pt x="69965" y="319940"/>
                  </a:lnTo>
                  <a:lnTo>
                    <a:pt x="4515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85081" y="2116227"/>
              <a:ext cx="362881" cy="529082"/>
            </a:xfrm>
            <a:custGeom>
              <a:avLst/>
              <a:gdLst/>
              <a:ahLst/>
              <a:cxnLst/>
              <a:rect l="0" t="0" r="0" b="0"/>
              <a:pathLst>
                <a:path w="362881" h="529082">
                  <a:moveTo>
                    <a:pt x="47209" y="0"/>
                  </a:moveTo>
                  <a:lnTo>
                    <a:pt x="23490" y="58617"/>
                  </a:lnTo>
                  <a:lnTo>
                    <a:pt x="17954" y="110175"/>
                  </a:lnTo>
                  <a:lnTo>
                    <a:pt x="10725" y="169905"/>
                  </a:lnTo>
                  <a:lnTo>
                    <a:pt x="6763" y="232057"/>
                  </a:lnTo>
                  <a:lnTo>
                    <a:pt x="0" y="294926"/>
                  </a:lnTo>
                  <a:lnTo>
                    <a:pt x="1766" y="358007"/>
                  </a:lnTo>
                  <a:lnTo>
                    <a:pt x="4109" y="421152"/>
                  </a:lnTo>
                  <a:lnTo>
                    <a:pt x="15981" y="473136"/>
                  </a:lnTo>
                  <a:lnTo>
                    <a:pt x="34316" y="506997"/>
                  </a:lnTo>
                  <a:lnTo>
                    <a:pt x="50837" y="520910"/>
                  </a:lnTo>
                  <a:lnTo>
                    <a:pt x="60157" y="526258"/>
                  </a:lnTo>
                  <a:lnTo>
                    <a:pt x="82989" y="529081"/>
                  </a:lnTo>
                  <a:lnTo>
                    <a:pt x="108735" y="525266"/>
                  </a:lnTo>
                  <a:lnTo>
                    <a:pt x="147197" y="509964"/>
                  </a:lnTo>
                  <a:lnTo>
                    <a:pt x="200853" y="467721"/>
                  </a:lnTo>
                  <a:lnTo>
                    <a:pt x="260305" y="417020"/>
                  </a:lnTo>
                  <a:lnTo>
                    <a:pt x="312498" y="354435"/>
                  </a:lnTo>
                  <a:lnTo>
                    <a:pt x="338063" y="294488"/>
                  </a:lnTo>
                  <a:lnTo>
                    <a:pt x="355988" y="236526"/>
                  </a:lnTo>
                  <a:lnTo>
                    <a:pt x="360967" y="184726"/>
                  </a:lnTo>
                  <a:lnTo>
                    <a:pt x="362442" y="124924"/>
                  </a:lnTo>
                  <a:lnTo>
                    <a:pt x="362880" y="68340"/>
                  </a:lnTo>
                  <a:lnTo>
                    <a:pt x="352535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23501" y="2326798"/>
              <a:ext cx="221122" cy="272488"/>
            </a:xfrm>
            <a:custGeom>
              <a:avLst/>
              <a:gdLst/>
              <a:ahLst/>
              <a:cxnLst/>
              <a:rect l="0" t="0" r="0" b="0"/>
              <a:pathLst>
                <a:path w="221122" h="272488">
                  <a:moveTo>
                    <a:pt x="166799" y="0"/>
                  </a:moveTo>
                  <a:lnTo>
                    <a:pt x="111754" y="17958"/>
                  </a:lnTo>
                  <a:lnTo>
                    <a:pt x="74970" y="30537"/>
                  </a:lnTo>
                  <a:lnTo>
                    <a:pt x="17534" y="76654"/>
                  </a:lnTo>
                  <a:lnTo>
                    <a:pt x="2583" y="91000"/>
                  </a:lnTo>
                  <a:lnTo>
                    <a:pt x="0" y="99271"/>
                  </a:lnTo>
                  <a:lnTo>
                    <a:pt x="3369" y="117820"/>
                  </a:lnTo>
                  <a:lnTo>
                    <a:pt x="9882" y="125340"/>
                  </a:lnTo>
                  <a:lnTo>
                    <a:pt x="29598" y="136815"/>
                  </a:lnTo>
                  <a:lnTo>
                    <a:pt x="80383" y="146478"/>
                  </a:lnTo>
                  <a:lnTo>
                    <a:pt x="143837" y="161777"/>
                  </a:lnTo>
                  <a:lnTo>
                    <a:pt x="186310" y="183947"/>
                  </a:lnTo>
                  <a:lnTo>
                    <a:pt x="203157" y="197177"/>
                  </a:lnTo>
                  <a:lnTo>
                    <a:pt x="220206" y="223369"/>
                  </a:lnTo>
                  <a:lnTo>
                    <a:pt x="221121" y="231971"/>
                  </a:lnTo>
                  <a:lnTo>
                    <a:pt x="215898" y="247767"/>
                  </a:lnTo>
                  <a:lnTo>
                    <a:pt x="202659" y="259467"/>
                  </a:lnTo>
                  <a:lnTo>
                    <a:pt x="183907" y="267397"/>
                  </a:lnTo>
                  <a:lnTo>
                    <a:pt x="133741" y="272487"/>
                  </a:lnTo>
                  <a:lnTo>
                    <a:pt x="107653" y="270844"/>
                  </a:lnTo>
                  <a:lnTo>
                    <a:pt x="61514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48228" y="249525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9065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69285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95626" y="2461492"/>
              <a:ext cx="213573" cy="181162"/>
            </a:xfrm>
            <a:custGeom>
              <a:avLst/>
              <a:gdLst/>
              <a:ahLst/>
              <a:cxnLst/>
              <a:rect l="0" t="0" r="0" b="0"/>
              <a:pathLst>
                <a:path w="213573" h="181162">
                  <a:moveTo>
                    <a:pt x="0" y="65347"/>
                  </a:moveTo>
                  <a:lnTo>
                    <a:pt x="17959" y="119222"/>
                  </a:lnTo>
                  <a:lnTo>
                    <a:pt x="25859" y="142921"/>
                  </a:lnTo>
                  <a:lnTo>
                    <a:pt x="23000" y="128496"/>
                  </a:lnTo>
                  <a:lnTo>
                    <a:pt x="24561" y="75525"/>
                  </a:lnTo>
                  <a:lnTo>
                    <a:pt x="35744" y="36777"/>
                  </a:lnTo>
                  <a:lnTo>
                    <a:pt x="41377" y="25243"/>
                  </a:lnTo>
                  <a:lnTo>
                    <a:pt x="60114" y="9309"/>
                  </a:lnTo>
                  <a:lnTo>
                    <a:pt x="71662" y="3422"/>
                  </a:lnTo>
                  <a:lnTo>
                    <a:pt x="93851" y="0"/>
                  </a:lnTo>
                  <a:lnTo>
                    <a:pt x="114242" y="3549"/>
                  </a:lnTo>
                  <a:lnTo>
                    <a:pt x="140045" y="19870"/>
                  </a:lnTo>
                  <a:lnTo>
                    <a:pt x="184342" y="66291"/>
                  </a:lnTo>
                  <a:lnTo>
                    <a:pt x="213318" y="128601"/>
                  </a:lnTo>
                  <a:lnTo>
                    <a:pt x="213572" y="137932"/>
                  </a:lnTo>
                  <a:lnTo>
                    <a:pt x="200042" y="181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4083" y="2482348"/>
              <a:ext cx="312767" cy="465632"/>
            </a:xfrm>
            <a:custGeom>
              <a:avLst/>
              <a:gdLst/>
              <a:ahLst/>
              <a:cxnLst/>
              <a:rect l="0" t="0" r="0" b="0"/>
              <a:pathLst>
                <a:path w="312767" h="465632">
                  <a:moveTo>
                    <a:pt x="252684" y="97133"/>
                  </a:moveTo>
                  <a:lnTo>
                    <a:pt x="263862" y="85955"/>
                  </a:lnTo>
                  <a:lnTo>
                    <a:pt x="265986" y="77983"/>
                  </a:lnTo>
                  <a:lnTo>
                    <a:pt x="265225" y="56647"/>
                  </a:lnTo>
                  <a:lnTo>
                    <a:pt x="252631" y="23916"/>
                  </a:lnTo>
                  <a:lnTo>
                    <a:pt x="237452" y="8830"/>
                  </a:lnTo>
                  <a:lnTo>
                    <a:pt x="228492" y="3170"/>
                  </a:lnTo>
                  <a:lnTo>
                    <a:pt x="209177" y="0"/>
                  </a:lnTo>
                  <a:lnTo>
                    <a:pt x="188894" y="3660"/>
                  </a:lnTo>
                  <a:lnTo>
                    <a:pt x="168181" y="13086"/>
                  </a:lnTo>
                  <a:lnTo>
                    <a:pt x="153516" y="28194"/>
                  </a:lnTo>
                  <a:lnTo>
                    <a:pt x="128980" y="66488"/>
                  </a:lnTo>
                  <a:lnTo>
                    <a:pt x="124785" y="90142"/>
                  </a:lnTo>
                  <a:lnTo>
                    <a:pt x="127990" y="113913"/>
                  </a:lnTo>
                  <a:lnTo>
                    <a:pt x="137213" y="132277"/>
                  </a:lnTo>
                  <a:lnTo>
                    <a:pt x="152230" y="145118"/>
                  </a:lnTo>
                  <a:lnTo>
                    <a:pt x="161149" y="150180"/>
                  </a:lnTo>
                  <a:lnTo>
                    <a:pt x="180416" y="152685"/>
                  </a:lnTo>
                  <a:lnTo>
                    <a:pt x="200678" y="148729"/>
                  </a:lnTo>
                  <a:lnTo>
                    <a:pt x="230646" y="133348"/>
                  </a:lnTo>
                  <a:lnTo>
                    <a:pt x="247179" y="120638"/>
                  </a:lnTo>
                  <a:lnTo>
                    <a:pt x="254863" y="120992"/>
                  </a:lnTo>
                  <a:lnTo>
                    <a:pt x="262325" y="125907"/>
                  </a:lnTo>
                  <a:lnTo>
                    <a:pt x="269640" y="133864"/>
                  </a:lnTo>
                  <a:lnTo>
                    <a:pt x="277767" y="155182"/>
                  </a:lnTo>
                  <a:lnTo>
                    <a:pt x="291818" y="214612"/>
                  </a:lnTo>
                  <a:lnTo>
                    <a:pt x="305431" y="277833"/>
                  </a:lnTo>
                  <a:lnTo>
                    <a:pt x="312766" y="329269"/>
                  </a:lnTo>
                  <a:lnTo>
                    <a:pt x="311820" y="375314"/>
                  </a:lnTo>
                  <a:lnTo>
                    <a:pt x="309656" y="387872"/>
                  </a:lnTo>
                  <a:lnTo>
                    <a:pt x="297892" y="408065"/>
                  </a:lnTo>
                  <a:lnTo>
                    <a:pt x="279796" y="423668"/>
                  </a:lnTo>
                  <a:lnTo>
                    <a:pt x="222127" y="447179"/>
                  </a:lnTo>
                  <a:lnTo>
                    <a:pt x="161207" y="453537"/>
                  </a:lnTo>
                  <a:lnTo>
                    <a:pt x="104307" y="455809"/>
                  </a:lnTo>
                  <a:lnTo>
                    <a:pt x="52223" y="462200"/>
                  </a:lnTo>
                  <a:lnTo>
                    <a:pt x="0" y="46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16480" y="2209299"/>
              <a:ext cx="464959" cy="495487"/>
            </a:xfrm>
            <a:custGeom>
              <a:avLst/>
              <a:gdLst/>
              <a:ahLst/>
              <a:cxnLst/>
              <a:rect l="0" t="0" r="0" b="0"/>
              <a:pathLst>
                <a:path w="464959" h="495487">
                  <a:moveTo>
                    <a:pt x="68826" y="412296"/>
                  </a:moveTo>
                  <a:lnTo>
                    <a:pt x="54171" y="362745"/>
                  </a:lnTo>
                  <a:lnTo>
                    <a:pt x="44077" y="312217"/>
                  </a:lnTo>
                  <a:lnTo>
                    <a:pt x="33677" y="258381"/>
                  </a:lnTo>
                  <a:lnTo>
                    <a:pt x="23186" y="205385"/>
                  </a:lnTo>
                  <a:lnTo>
                    <a:pt x="12669" y="152638"/>
                  </a:lnTo>
                  <a:lnTo>
                    <a:pt x="5870" y="91988"/>
                  </a:lnTo>
                  <a:lnTo>
                    <a:pt x="0" y="54957"/>
                  </a:lnTo>
                  <a:lnTo>
                    <a:pt x="2361" y="28481"/>
                  </a:lnTo>
                  <a:lnTo>
                    <a:pt x="8138" y="18379"/>
                  </a:lnTo>
                  <a:lnTo>
                    <a:pt x="27036" y="4035"/>
                  </a:lnTo>
                  <a:lnTo>
                    <a:pt x="51032" y="0"/>
                  </a:lnTo>
                  <a:lnTo>
                    <a:pt x="104565" y="6941"/>
                  </a:lnTo>
                  <a:lnTo>
                    <a:pt x="166266" y="26813"/>
                  </a:lnTo>
                  <a:lnTo>
                    <a:pt x="211556" y="46336"/>
                  </a:lnTo>
                  <a:lnTo>
                    <a:pt x="269382" y="86136"/>
                  </a:lnTo>
                  <a:lnTo>
                    <a:pt x="328964" y="131166"/>
                  </a:lnTo>
                  <a:lnTo>
                    <a:pt x="390056" y="192845"/>
                  </a:lnTo>
                  <a:lnTo>
                    <a:pt x="433670" y="254514"/>
                  </a:lnTo>
                  <a:lnTo>
                    <a:pt x="459522" y="313322"/>
                  </a:lnTo>
                  <a:lnTo>
                    <a:pt x="464958" y="362824"/>
                  </a:lnTo>
                  <a:lnTo>
                    <a:pt x="462083" y="393038"/>
                  </a:lnTo>
                  <a:lnTo>
                    <a:pt x="450667" y="418945"/>
                  </a:lnTo>
                  <a:lnTo>
                    <a:pt x="442710" y="430767"/>
                  </a:lnTo>
                  <a:lnTo>
                    <a:pt x="403564" y="458583"/>
                  </a:lnTo>
                  <a:lnTo>
                    <a:pt x="340275" y="480538"/>
                  </a:lnTo>
                  <a:lnTo>
                    <a:pt x="279073" y="493020"/>
                  </a:lnTo>
                  <a:lnTo>
                    <a:pt x="216129" y="495486"/>
                  </a:lnTo>
                  <a:lnTo>
                    <a:pt x="162384" y="493097"/>
                  </a:lnTo>
                  <a:lnTo>
                    <a:pt x="100411" y="485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06362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34980" y="2499995"/>
              <a:ext cx="255735" cy="205829"/>
            </a:xfrm>
            <a:custGeom>
              <a:avLst/>
              <a:gdLst/>
              <a:ahLst/>
              <a:cxnLst/>
              <a:rect l="0" t="0" r="0" b="0"/>
              <a:pathLst>
                <a:path w="255735" h="205829">
                  <a:moveTo>
                    <a:pt x="139921" y="90015"/>
                  </a:moveTo>
                  <a:lnTo>
                    <a:pt x="136801" y="47323"/>
                  </a:lnTo>
                  <a:lnTo>
                    <a:pt x="134332" y="36987"/>
                  </a:lnTo>
                  <a:lnTo>
                    <a:pt x="122229" y="19264"/>
                  </a:lnTo>
                  <a:lnTo>
                    <a:pt x="114088" y="11262"/>
                  </a:lnTo>
                  <a:lnTo>
                    <a:pt x="92565" y="2371"/>
                  </a:lnTo>
                  <a:lnTo>
                    <a:pt x="80274" y="0"/>
                  </a:lnTo>
                  <a:lnTo>
                    <a:pt x="68571" y="1929"/>
                  </a:lnTo>
                  <a:lnTo>
                    <a:pt x="46208" y="13431"/>
                  </a:lnTo>
                  <a:lnTo>
                    <a:pt x="19478" y="39637"/>
                  </a:lnTo>
                  <a:lnTo>
                    <a:pt x="2328" y="75218"/>
                  </a:lnTo>
                  <a:lnTo>
                    <a:pt x="0" y="101766"/>
                  </a:lnTo>
                  <a:lnTo>
                    <a:pt x="8037" y="151348"/>
                  </a:lnTo>
                  <a:lnTo>
                    <a:pt x="23115" y="178638"/>
                  </a:lnTo>
                  <a:lnTo>
                    <a:pt x="31635" y="183022"/>
                  </a:lnTo>
                  <a:lnTo>
                    <a:pt x="53579" y="184774"/>
                  </a:lnTo>
                  <a:lnTo>
                    <a:pt x="86652" y="173594"/>
                  </a:lnTo>
                  <a:lnTo>
                    <a:pt x="104937" y="155627"/>
                  </a:lnTo>
                  <a:lnTo>
                    <a:pt x="118523" y="132044"/>
                  </a:lnTo>
                  <a:lnTo>
                    <a:pt x="127342" y="100648"/>
                  </a:lnTo>
                  <a:lnTo>
                    <a:pt x="130365" y="100613"/>
                  </a:lnTo>
                  <a:lnTo>
                    <a:pt x="133550" y="104099"/>
                  </a:lnTo>
                  <a:lnTo>
                    <a:pt x="167082" y="163369"/>
                  </a:lnTo>
                  <a:lnTo>
                    <a:pt x="194372" y="185969"/>
                  </a:lnTo>
                  <a:lnTo>
                    <a:pt x="223515" y="199424"/>
                  </a:lnTo>
                  <a:lnTo>
                    <a:pt x="255734" y="205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74946" y="2242570"/>
              <a:ext cx="21055" cy="473783"/>
            </a:xfrm>
            <a:custGeom>
              <a:avLst/>
              <a:gdLst/>
              <a:ahLst/>
              <a:cxnLst/>
              <a:rect l="0" t="0" r="0" b="0"/>
              <a:pathLst>
                <a:path w="21055" h="473783">
                  <a:moveTo>
                    <a:pt x="10525" y="0"/>
                  </a:moveTo>
                  <a:lnTo>
                    <a:pt x="3289" y="27556"/>
                  </a:lnTo>
                  <a:lnTo>
                    <a:pt x="972" y="73025"/>
                  </a:lnTo>
                  <a:lnTo>
                    <a:pt x="285" y="133811"/>
                  </a:lnTo>
                  <a:lnTo>
                    <a:pt x="82" y="183017"/>
                  </a:lnTo>
                  <a:lnTo>
                    <a:pt x="14" y="241565"/>
                  </a:lnTo>
                  <a:lnTo>
                    <a:pt x="0" y="298191"/>
                  </a:lnTo>
                  <a:lnTo>
                    <a:pt x="8403" y="356775"/>
                  </a:lnTo>
                  <a:lnTo>
                    <a:pt x="16786" y="411037"/>
                  </a:lnTo>
                  <a:lnTo>
                    <a:pt x="21054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48601" y="2442611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258590" y="0"/>
                  </a:lnTo>
                  <a:lnTo>
                    <a:pt x="206081" y="0"/>
                  </a:lnTo>
                  <a:lnTo>
                    <a:pt x="146069" y="0"/>
                  </a:lnTo>
                  <a:lnTo>
                    <a:pt x="86954" y="0"/>
                  </a:lnTo>
                  <a:lnTo>
                    <a:pt x="2575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18201" y="2572308"/>
              <a:ext cx="298940" cy="217744"/>
            </a:xfrm>
            <a:custGeom>
              <a:avLst/>
              <a:gdLst/>
              <a:ahLst/>
              <a:cxnLst/>
              <a:rect l="0" t="0" r="0" b="0"/>
              <a:pathLst>
                <a:path w="298940" h="217744">
                  <a:moveTo>
                    <a:pt x="204182" y="80873"/>
                  </a:moveTo>
                  <a:lnTo>
                    <a:pt x="189610" y="38181"/>
                  </a:lnTo>
                  <a:lnTo>
                    <a:pt x="183939" y="27845"/>
                  </a:lnTo>
                  <a:lnTo>
                    <a:pt x="168279" y="13241"/>
                  </a:lnTo>
                  <a:lnTo>
                    <a:pt x="148451" y="4021"/>
                  </a:lnTo>
                  <a:lnTo>
                    <a:pt x="112150" y="0"/>
                  </a:lnTo>
                  <a:lnTo>
                    <a:pt x="78647" y="6868"/>
                  </a:lnTo>
                  <a:lnTo>
                    <a:pt x="39005" y="29557"/>
                  </a:lnTo>
                  <a:lnTo>
                    <a:pt x="24315" y="44028"/>
                  </a:lnTo>
                  <a:lnTo>
                    <a:pt x="9468" y="73075"/>
                  </a:lnTo>
                  <a:lnTo>
                    <a:pt x="0" y="109628"/>
                  </a:lnTo>
                  <a:lnTo>
                    <a:pt x="1520" y="132257"/>
                  </a:lnTo>
                  <a:lnTo>
                    <a:pt x="14542" y="164728"/>
                  </a:lnTo>
                  <a:lnTo>
                    <a:pt x="38808" y="190987"/>
                  </a:lnTo>
                  <a:lnTo>
                    <a:pt x="68225" y="207996"/>
                  </a:lnTo>
                  <a:lnTo>
                    <a:pt x="91894" y="210291"/>
                  </a:lnTo>
                  <a:lnTo>
                    <a:pt x="115672" y="206243"/>
                  </a:lnTo>
                  <a:lnTo>
                    <a:pt x="142212" y="190809"/>
                  </a:lnTo>
                  <a:lnTo>
                    <a:pt x="157533" y="178087"/>
                  </a:lnTo>
                  <a:lnTo>
                    <a:pt x="173722" y="152181"/>
                  </a:lnTo>
                  <a:lnTo>
                    <a:pt x="185929" y="122278"/>
                  </a:lnTo>
                  <a:lnTo>
                    <a:pt x="189673" y="119005"/>
                  </a:lnTo>
                  <a:lnTo>
                    <a:pt x="193340" y="120333"/>
                  </a:lnTo>
                  <a:lnTo>
                    <a:pt x="240846" y="178471"/>
                  </a:lnTo>
                  <a:lnTo>
                    <a:pt x="298939" y="217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52683" y="169403"/>
            <a:ext cx="6580486" cy="544228"/>
            <a:chOff x="252683" y="169403"/>
            <a:chExt cx="6580486" cy="544228"/>
          </a:xfrm>
        </p:grpSpPr>
        <p:sp>
          <p:nvSpPr>
            <p:cNvPr id="2" name="Freeform 1"/>
            <p:cNvSpPr/>
            <p:nvPr/>
          </p:nvSpPr>
          <p:spPr>
            <a:xfrm>
              <a:off x="446659" y="200041"/>
              <a:ext cx="37652" cy="336913"/>
            </a:xfrm>
            <a:custGeom>
              <a:avLst/>
              <a:gdLst/>
              <a:ahLst/>
              <a:cxnLst/>
              <a:rect l="0" t="0" r="0" b="0"/>
              <a:pathLst>
                <a:path w="37652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6453"/>
                  </a:lnTo>
                  <a:lnTo>
                    <a:pt x="20630" y="206224"/>
                  </a:lnTo>
                  <a:lnTo>
                    <a:pt x="27010" y="267466"/>
                  </a:lnTo>
                  <a:lnTo>
                    <a:pt x="35203" y="316479"/>
                  </a:lnTo>
                  <a:lnTo>
                    <a:pt x="3765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169403"/>
              <a:ext cx="389556" cy="346494"/>
            </a:xfrm>
            <a:custGeom>
              <a:avLst/>
              <a:gdLst/>
              <a:ahLst/>
              <a:cxnLst/>
              <a:rect l="0" t="0" r="0" b="0"/>
              <a:pathLst>
                <a:path w="389556" h="346494">
                  <a:moveTo>
                    <a:pt x="0" y="93809"/>
                  </a:moveTo>
                  <a:lnTo>
                    <a:pt x="58564" y="44311"/>
                  </a:lnTo>
                  <a:lnTo>
                    <a:pt x="114398" y="20986"/>
                  </a:lnTo>
                  <a:lnTo>
                    <a:pt x="169440" y="3847"/>
                  </a:lnTo>
                  <a:lnTo>
                    <a:pt x="225106" y="0"/>
                  </a:lnTo>
                  <a:lnTo>
                    <a:pt x="255635" y="1813"/>
                  </a:lnTo>
                  <a:lnTo>
                    <a:pt x="303830" y="22041"/>
                  </a:lnTo>
                  <a:lnTo>
                    <a:pt x="323379" y="36176"/>
                  </a:lnTo>
                  <a:lnTo>
                    <a:pt x="335967" y="54156"/>
                  </a:lnTo>
                  <a:lnTo>
                    <a:pt x="344041" y="89599"/>
                  </a:lnTo>
                  <a:lnTo>
                    <a:pt x="339691" y="109875"/>
                  </a:lnTo>
                  <a:lnTo>
                    <a:pt x="306919" y="172772"/>
                  </a:lnTo>
                  <a:lnTo>
                    <a:pt x="290827" y="184666"/>
                  </a:lnTo>
                  <a:lnTo>
                    <a:pt x="281622" y="189475"/>
                  </a:lnTo>
                  <a:lnTo>
                    <a:pt x="276656" y="196191"/>
                  </a:lnTo>
                  <a:lnTo>
                    <a:pt x="274514" y="204178"/>
                  </a:lnTo>
                  <a:lnTo>
                    <a:pt x="274257" y="213011"/>
                  </a:lnTo>
                  <a:lnTo>
                    <a:pt x="280210" y="229066"/>
                  </a:lnTo>
                  <a:lnTo>
                    <a:pt x="316423" y="284105"/>
                  </a:lnTo>
                  <a:lnTo>
                    <a:pt x="331316" y="302387"/>
                  </a:lnTo>
                  <a:lnTo>
                    <a:pt x="389555" y="346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144" y="350794"/>
              <a:ext cx="168608" cy="154574"/>
            </a:xfrm>
            <a:custGeom>
              <a:avLst/>
              <a:gdLst/>
              <a:ahLst/>
              <a:cxnLst/>
              <a:rect l="0" t="0" r="0" b="0"/>
              <a:pathLst>
                <a:path w="168608" h="154574">
                  <a:moveTo>
                    <a:pt x="94907" y="101931"/>
                  </a:moveTo>
                  <a:lnTo>
                    <a:pt x="106086" y="90753"/>
                  </a:lnTo>
                  <a:lnTo>
                    <a:pt x="111574" y="72786"/>
                  </a:lnTo>
                  <a:lnTo>
                    <a:pt x="112843" y="50373"/>
                  </a:lnTo>
                  <a:lnTo>
                    <a:pt x="109508" y="28714"/>
                  </a:lnTo>
                  <a:lnTo>
                    <a:pt x="104641" y="20364"/>
                  </a:lnTo>
                  <a:lnTo>
                    <a:pt x="89875" y="7967"/>
                  </a:lnTo>
                  <a:lnTo>
                    <a:pt x="68494" y="1678"/>
                  </a:lnTo>
                  <a:lnTo>
                    <a:pt x="56241" y="0"/>
                  </a:lnTo>
                  <a:lnTo>
                    <a:pt x="36388" y="4376"/>
                  </a:lnTo>
                  <a:lnTo>
                    <a:pt x="4579" y="26249"/>
                  </a:lnTo>
                  <a:lnTo>
                    <a:pt x="763" y="35099"/>
                  </a:lnTo>
                  <a:lnTo>
                    <a:pt x="0" y="96278"/>
                  </a:lnTo>
                  <a:lnTo>
                    <a:pt x="6323" y="117356"/>
                  </a:lnTo>
                  <a:lnTo>
                    <a:pt x="11285" y="126252"/>
                  </a:lnTo>
                  <a:lnTo>
                    <a:pt x="19272" y="132183"/>
                  </a:lnTo>
                  <a:lnTo>
                    <a:pt x="40624" y="138773"/>
                  </a:lnTo>
                  <a:lnTo>
                    <a:pt x="50530" y="138191"/>
                  </a:lnTo>
                  <a:lnTo>
                    <a:pt x="67775" y="131304"/>
                  </a:lnTo>
                  <a:lnTo>
                    <a:pt x="80119" y="114206"/>
                  </a:lnTo>
                  <a:lnTo>
                    <a:pt x="85048" y="103095"/>
                  </a:lnTo>
                  <a:lnTo>
                    <a:pt x="89505" y="99198"/>
                  </a:lnTo>
                  <a:lnTo>
                    <a:pt x="93645" y="100109"/>
                  </a:lnTo>
                  <a:lnTo>
                    <a:pt x="130426" y="139494"/>
                  </a:lnTo>
                  <a:lnTo>
                    <a:pt x="168607" y="15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6629" y="178984"/>
              <a:ext cx="28294" cy="315856"/>
            </a:xfrm>
            <a:custGeom>
              <a:avLst/>
              <a:gdLst/>
              <a:ahLst/>
              <a:cxnLst/>
              <a:rect l="0" t="0" r="0" b="0"/>
              <a:pathLst>
                <a:path w="28294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36815"/>
                  </a:lnTo>
                  <a:lnTo>
                    <a:pt x="16525" y="195828"/>
                  </a:lnTo>
                  <a:lnTo>
                    <a:pt x="17520" y="252545"/>
                  </a:lnTo>
                  <a:lnTo>
                    <a:pt x="20811" y="288518"/>
                  </a:lnTo>
                  <a:lnTo>
                    <a:pt x="2829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0165" y="284269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0"/>
                  </a:moveTo>
                  <a:lnTo>
                    <a:pt x="111192" y="0"/>
                  </a:lnTo>
                  <a:lnTo>
                    <a:pt x="55889" y="55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0735" y="38955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1418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89678" y="2842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2948" y="368497"/>
              <a:ext cx="163395" cy="134013"/>
            </a:xfrm>
            <a:custGeom>
              <a:avLst/>
              <a:gdLst/>
              <a:ahLst/>
              <a:cxnLst/>
              <a:rect l="0" t="0" r="0" b="0"/>
              <a:pathLst>
                <a:path w="163395" h="134013">
                  <a:moveTo>
                    <a:pt x="118886" y="31585"/>
                  </a:moveTo>
                  <a:lnTo>
                    <a:pt x="107707" y="20407"/>
                  </a:lnTo>
                  <a:lnTo>
                    <a:pt x="78399" y="7866"/>
                  </a:lnTo>
                  <a:lnTo>
                    <a:pt x="56438" y="9735"/>
                  </a:lnTo>
                  <a:lnTo>
                    <a:pt x="36149" y="18365"/>
                  </a:lnTo>
                  <a:lnTo>
                    <a:pt x="19333" y="29999"/>
                  </a:lnTo>
                  <a:lnTo>
                    <a:pt x="7180" y="46088"/>
                  </a:lnTo>
                  <a:lnTo>
                    <a:pt x="2301" y="55292"/>
                  </a:lnTo>
                  <a:lnTo>
                    <a:pt x="0" y="74877"/>
                  </a:lnTo>
                  <a:lnTo>
                    <a:pt x="4046" y="94110"/>
                  </a:lnTo>
                  <a:lnTo>
                    <a:pt x="13644" y="110457"/>
                  </a:lnTo>
                  <a:lnTo>
                    <a:pt x="28828" y="122401"/>
                  </a:lnTo>
                  <a:lnTo>
                    <a:pt x="48444" y="130440"/>
                  </a:lnTo>
                  <a:lnTo>
                    <a:pt x="72761" y="134012"/>
                  </a:lnTo>
                  <a:lnTo>
                    <a:pt x="96046" y="129361"/>
                  </a:lnTo>
                  <a:lnTo>
                    <a:pt x="139591" y="107311"/>
                  </a:lnTo>
                  <a:lnTo>
                    <a:pt x="154604" y="90978"/>
                  </a:lnTo>
                  <a:lnTo>
                    <a:pt x="160245" y="81709"/>
                  </a:lnTo>
                  <a:lnTo>
                    <a:pt x="163394" y="62051"/>
                  </a:lnTo>
                  <a:lnTo>
                    <a:pt x="162596" y="51896"/>
                  </a:lnTo>
                  <a:lnTo>
                    <a:pt x="155470" y="34373"/>
                  </a:lnTo>
                  <a:lnTo>
                    <a:pt x="144543" y="14474"/>
                  </a:lnTo>
                  <a:lnTo>
                    <a:pt x="1399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5367" y="558013"/>
              <a:ext cx="789639" cy="18855"/>
            </a:xfrm>
            <a:custGeom>
              <a:avLst/>
              <a:gdLst/>
              <a:ahLst/>
              <a:cxnLst/>
              <a:rect l="0" t="0" r="0" b="0"/>
              <a:pathLst>
                <a:path w="789639" h="18855">
                  <a:moveTo>
                    <a:pt x="789638" y="10525"/>
                  </a:moveTo>
                  <a:lnTo>
                    <a:pt x="746946" y="7406"/>
                  </a:lnTo>
                  <a:lnTo>
                    <a:pt x="686400" y="973"/>
                  </a:lnTo>
                  <a:lnTo>
                    <a:pt x="631421" y="190"/>
                  </a:lnTo>
                  <a:lnTo>
                    <a:pt x="569912" y="35"/>
                  </a:lnTo>
                  <a:lnTo>
                    <a:pt x="518773" y="8"/>
                  </a:lnTo>
                  <a:lnTo>
                    <a:pt x="466576" y="0"/>
                  </a:lnTo>
                  <a:lnTo>
                    <a:pt x="404942" y="1167"/>
                  </a:lnTo>
                  <a:lnTo>
                    <a:pt x="347707" y="8330"/>
                  </a:lnTo>
                  <a:lnTo>
                    <a:pt x="285752" y="10092"/>
                  </a:lnTo>
                  <a:lnTo>
                    <a:pt x="234536" y="10397"/>
                  </a:lnTo>
                  <a:lnTo>
                    <a:pt x="173234" y="11670"/>
                  </a:lnTo>
                  <a:lnTo>
                    <a:pt x="116064" y="18854"/>
                  </a:lnTo>
                  <a:lnTo>
                    <a:pt x="59711" y="15030"/>
                  </a:lnTo>
                  <a:lnTo>
                    <a:pt x="0" y="10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10735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73989" y="389554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0"/>
                  </a:moveTo>
                  <a:lnTo>
                    <a:pt x="67461" y="5589"/>
                  </a:lnTo>
                  <a:lnTo>
                    <a:pt x="49870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23900" y="192934"/>
              <a:ext cx="223873" cy="396662"/>
            </a:xfrm>
            <a:custGeom>
              <a:avLst/>
              <a:gdLst/>
              <a:ahLst/>
              <a:cxnLst/>
              <a:rect l="0" t="0" r="0" b="0"/>
              <a:pathLst>
                <a:path w="223873" h="396662">
                  <a:moveTo>
                    <a:pt x="13302" y="396661"/>
                  </a:moveTo>
                  <a:lnTo>
                    <a:pt x="2123" y="385483"/>
                  </a:lnTo>
                  <a:lnTo>
                    <a:pt x="0" y="378681"/>
                  </a:lnTo>
                  <a:lnTo>
                    <a:pt x="2601" y="352339"/>
                  </a:lnTo>
                  <a:lnTo>
                    <a:pt x="17251" y="290436"/>
                  </a:lnTo>
                  <a:lnTo>
                    <a:pt x="21881" y="240925"/>
                  </a:lnTo>
                  <a:lnTo>
                    <a:pt x="31850" y="179029"/>
                  </a:lnTo>
                  <a:lnTo>
                    <a:pt x="40505" y="130056"/>
                  </a:lnTo>
                  <a:lnTo>
                    <a:pt x="44021" y="70994"/>
                  </a:lnTo>
                  <a:lnTo>
                    <a:pt x="44716" y="14267"/>
                  </a:lnTo>
                  <a:lnTo>
                    <a:pt x="48283" y="6031"/>
                  </a:lnTo>
                  <a:lnTo>
                    <a:pt x="54170" y="1711"/>
                  </a:lnTo>
                  <a:lnTo>
                    <a:pt x="61604" y="0"/>
                  </a:lnTo>
                  <a:lnTo>
                    <a:pt x="68900" y="1199"/>
                  </a:lnTo>
                  <a:lnTo>
                    <a:pt x="83246" y="8771"/>
                  </a:lnTo>
                  <a:lnTo>
                    <a:pt x="94301" y="23054"/>
                  </a:lnTo>
                  <a:lnTo>
                    <a:pt x="126636" y="84402"/>
                  </a:lnTo>
                  <a:lnTo>
                    <a:pt x="142663" y="137669"/>
                  </a:lnTo>
                  <a:lnTo>
                    <a:pt x="160636" y="198909"/>
                  </a:lnTo>
                  <a:lnTo>
                    <a:pt x="180315" y="253224"/>
                  </a:lnTo>
                  <a:lnTo>
                    <a:pt x="198327" y="307843"/>
                  </a:lnTo>
                  <a:lnTo>
                    <a:pt x="216724" y="364471"/>
                  </a:lnTo>
                  <a:lnTo>
                    <a:pt x="223872" y="396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68787" y="44219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3320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75317" y="396170"/>
              <a:ext cx="162010" cy="185991"/>
            </a:xfrm>
            <a:custGeom>
              <a:avLst/>
              <a:gdLst/>
              <a:ahLst/>
              <a:cxnLst/>
              <a:rect l="0" t="0" r="0" b="0"/>
              <a:pathLst>
                <a:path w="162010" h="185991">
                  <a:moveTo>
                    <a:pt x="119895" y="24969"/>
                  </a:moveTo>
                  <a:lnTo>
                    <a:pt x="101914" y="9328"/>
                  </a:lnTo>
                  <a:lnTo>
                    <a:pt x="84997" y="1250"/>
                  </a:lnTo>
                  <a:lnTo>
                    <a:pt x="62661" y="0"/>
                  </a:lnTo>
                  <a:lnTo>
                    <a:pt x="50153" y="1304"/>
                  </a:lnTo>
                  <a:lnTo>
                    <a:pt x="40645" y="5683"/>
                  </a:lnTo>
                  <a:lnTo>
                    <a:pt x="26961" y="19907"/>
                  </a:lnTo>
                  <a:lnTo>
                    <a:pt x="1040" y="78092"/>
                  </a:lnTo>
                  <a:lnTo>
                    <a:pt x="0" y="98882"/>
                  </a:lnTo>
                  <a:lnTo>
                    <a:pt x="8865" y="140825"/>
                  </a:lnTo>
                  <a:lnTo>
                    <a:pt x="24086" y="166792"/>
                  </a:lnTo>
                  <a:lnTo>
                    <a:pt x="39879" y="178859"/>
                  </a:lnTo>
                  <a:lnTo>
                    <a:pt x="49003" y="183714"/>
                  </a:lnTo>
                  <a:lnTo>
                    <a:pt x="71620" y="185990"/>
                  </a:lnTo>
                  <a:lnTo>
                    <a:pt x="128442" y="174899"/>
                  </a:lnTo>
                  <a:lnTo>
                    <a:pt x="162009" y="161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66433" y="427755"/>
              <a:ext cx="122062" cy="140843"/>
            </a:xfrm>
            <a:custGeom>
              <a:avLst/>
              <a:gdLst/>
              <a:ahLst/>
              <a:cxnLst/>
              <a:rect l="0" t="0" r="0" b="0"/>
              <a:pathLst>
                <a:path w="122062" h="140843">
                  <a:moveTo>
                    <a:pt x="118292" y="24970"/>
                  </a:moveTo>
                  <a:lnTo>
                    <a:pt x="100311" y="9329"/>
                  </a:lnTo>
                  <a:lnTo>
                    <a:pt x="83394" y="1251"/>
                  </a:lnTo>
                  <a:lnTo>
                    <a:pt x="64177" y="0"/>
                  </a:lnTo>
                  <a:lnTo>
                    <a:pt x="43938" y="4514"/>
                  </a:lnTo>
                  <a:lnTo>
                    <a:pt x="23245" y="14318"/>
                  </a:lnTo>
                  <a:lnTo>
                    <a:pt x="8588" y="29595"/>
                  </a:lnTo>
                  <a:lnTo>
                    <a:pt x="3042" y="38581"/>
                  </a:lnTo>
                  <a:lnTo>
                    <a:pt x="0" y="61045"/>
                  </a:lnTo>
                  <a:lnTo>
                    <a:pt x="3716" y="85457"/>
                  </a:lnTo>
                  <a:lnTo>
                    <a:pt x="18963" y="117761"/>
                  </a:lnTo>
                  <a:lnTo>
                    <a:pt x="31642" y="134841"/>
                  </a:lnTo>
                  <a:lnTo>
                    <a:pt x="39468" y="139161"/>
                  </a:lnTo>
                  <a:lnTo>
                    <a:pt x="57523" y="140842"/>
                  </a:lnTo>
                  <a:lnTo>
                    <a:pt x="87418" y="129622"/>
                  </a:lnTo>
                  <a:lnTo>
                    <a:pt x="101841" y="114766"/>
                  </a:lnTo>
                  <a:lnTo>
                    <a:pt x="120632" y="76633"/>
                  </a:lnTo>
                  <a:lnTo>
                    <a:pt x="122061" y="56120"/>
                  </a:lnTo>
                  <a:lnTo>
                    <a:pt x="120805" y="45737"/>
                  </a:lnTo>
                  <a:lnTo>
                    <a:pt x="116458" y="37645"/>
                  </a:lnTo>
                  <a:lnTo>
                    <a:pt x="86706" y="14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1" y="465017"/>
              <a:ext cx="221099" cy="124579"/>
            </a:xfrm>
            <a:custGeom>
              <a:avLst/>
              <a:gdLst/>
              <a:ahLst/>
              <a:cxnLst/>
              <a:rect l="0" t="0" r="0" b="0"/>
              <a:pathLst>
                <a:path w="221099" h="124579">
                  <a:moveTo>
                    <a:pt x="0" y="29822"/>
                  </a:moveTo>
                  <a:lnTo>
                    <a:pt x="17958" y="90932"/>
                  </a:lnTo>
                  <a:lnTo>
                    <a:pt x="24749" y="113134"/>
                  </a:lnTo>
                  <a:lnTo>
                    <a:pt x="24688" y="116949"/>
                  </a:lnTo>
                  <a:lnTo>
                    <a:pt x="22308" y="115983"/>
                  </a:lnTo>
                  <a:lnTo>
                    <a:pt x="18381" y="111829"/>
                  </a:lnTo>
                  <a:lnTo>
                    <a:pt x="7266" y="83626"/>
                  </a:lnTo>
                  <a:lnTo>
                    <a:pt x="2153" y="45634"/>
                  </a:lnTo>
                  <a:lnTo>
                    <a:pt x="6227" y="10330"/>
                  </a:lnTo>
                  <a:lnTo>
                    <a:pt x="12340" y="3959"/>
                  </a:lnTo>
                  <a:lnTo>
                    <a:pt x="21095" y="882"/>
                  </a:lnTo>
                  <a:lnTo>
                    <a:pt x="31610" y="0"/>
                  </a:lnTo>
                  <a:lnTo>
                    <a:pt x="49534" y="5259"/>
                  </a:lnTo>
                  <a:lnTo>
                    <a:pt x="65299" y="16566"/>
                  </a:lnTo>
                  <a:lnTo>
                    <a:pt x="86158" y="42662"/>
                  </a:lnTo>
                  <a:lnTo>
                    <a:pt x="96004" y="62435"/>
                  </a:lnTo>
                  <a:lnTo>
                    <a:pt x="99098" y="64432"/>
                  </a:lnTo>
                  <a:lnTo>
                    <a:pt x="101160" y="61084"/>
                  </a:lnTo>
                  <a:lnTo>
                    <a:pt x="110059" y="27678"/>
                  </a:lnTo>
                  <a:lnTo>
                    <a:pt x="115487" y="20204"/>
                  </a:lnTo>
                  <a:lnTo>
                    <a:pt x="130876" y="8780"/>
                  </a:lnTo>
                  <a:lnTo>
                    <a:pt x="139893" y="7605"/>
                  </a:lnTo>
                  <a:lnTo>
                    <a:pt x="159271" y="12539"/>
                  </a:lnTo>
                  <a:lnTo>
                    <a:pt x="184322" y="28470"/>
                  </a:lnTo>
                  <a:lnTo>
                    <a:pt x="196174" y="44429"/>
                  </a:lnTo>
                  <a:lnTo>
                    <a:pt x="215910" y="92360"/>
                  </a:lnTo>
                  <a:lnTo>
                    <a:pt x="221098" y="124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42834" y="391379"/>
              <a:ext cx="137626" cy="322252"/>
            </a:xfrm>
            <a:custGeom>
              <a:avLst/>
              <a:gdLst/>
              <a:ahLst/>
              <a:cxnLst/>
              <a:rect l="0" t="0" r="0" b="0"/>
              <a:pathLst>
                <a:path w="137626" h="322252">
                  <a:moveTo>
                    <a:pt x="57746" y="187688"/>
                  </a:moveTo>
                  <a:lnTo>
                    <a:pt x="46568" y="198866"/>
                  </a:lnTo>
                  <a:lnTo>
                    <a:pt x="41079" y="219952"/>
                  </a:lnTo>
                  <a:lnTo>
                    <a:pt x="41110" y="258469"/>
                  </a:lnTo>
                  <a:lnTo>
                    <a:pt x="46011" y="314103"/>
                  </a:lnTo>
                  <a:lnTo>
                    <a:pt x="45243" y="321098"/>
                  </a:lnTo>
                  <a:lnTo>
                    <a:pt x="43562" y="322251"/>
                  </a:lnTo>
                  <a:lnTo>
                    <a:pt x="41271" y="319511"/>
                  </a:lnTo>
                  <a:lnTo>
                    <a:pt x="25840" y="268940"/>
                  </a:lnTo>
                  <a:lnTo>
                    <a:pt x="17648" y="215176"/>
                  </a:lnTo>
                  <a:lnTo>
                    <a:pt x="8795" y="158326"/>
                  </a:lnTo>
                  <a:lnTo>
                    <a:pt x="2713" y="98223"/>
                  </a:lnTo>
                  <a:lnTo>
                    <a:pt x="0" y="85931"/>
                  </a:lnTo>
                  <a:lnTo>
                    <a:pt x="3225" y="59794"/>
                  </a:lnTo>
                  <a:lnTo>
                    <a:pt x="18771" y="10477"/>
                  </a:lnTo>
                  <a:lnTo>
                    <a:pt x="25913" y="4036"/>
                  </a:lnTo>
                  <a:lnTo>
                    <a:pt x="35354" y="913"/>
                  </a:lnTo>
                  <a:lnTo>
                    <a:pt x="46328" y="0"/>
                  </a:lnTo>
                  <a:lnTo>
                    <a:pt x="67879" y="5225"/>
                  </a:lnTo>
                  <a:lnTo>
                    <a:pt x="87986" y="16516"/>
                  </a:lnTo>
                  <a:lnTo>
                    <a:pt x="127297" y="62375"/>
                  </a:lnTo>
                  <a:lnTo>
                    <a:pt x="135451" y="85980"/>
                  </a:lnTo>
                  <a:lnTo>
                    <a:pt x="137625" y="98825"/>
                  </a:lnTo>
                  <a:lnTo>
                    <a:pt x="133802" y="119338"/>
                  </a:lnTo>
                  <a:lnTo>
                    <a:pt x="129507" y="128083"/>
                  </a:lnTo>
                  <a:lnTo>
                    <a:pt x="115376" y="140920"/>
                  </a:lnTo>
                  <a:lnTo>
                    <a:pt x="98567" y="149355"/>
                  </a:lnTo>
                  <a:lnTo>
                    <a:pt x="68274" y="156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01937" y="420327"/>
              <a:ext cx="161856" cy="137684"/>
            </a:xfrm>
            <a:custGeom>
              <a:avLst/>
              <a:gdLst/>
              <a:ahLst/>
              <a:cxnLst/>
              <a:rect l="0" t="0" r="0" b="0"/>
              <a:pathLst>
                <a:path w="161856" h="137684">
                  <a:moveTo>
                    <a:pt x="98684" y="74512"/>
                  </a:moveTo>
                  <a:lnTo>
                    <a:pt x="84030" y="21484"/>
                  </a:lnTo>
                  <a:lnTo>
                    <a:pt x="77217" y="13424"/>
                  </a:lnTo>
                  <a:lnTo>
                    <a:pt x="57168" y="1348"/>
                  </a:lnTo>
                  <a:lnTo>
                    <a:pt x="47610" y="0"/>
                  </a:lnTo>
                  <a:lnTo>
                    <a:pt x="30751" y="4741"/>
                  </a:lnTo>
                  <a:lnTo>
                    <a:pt x="18579" y="17766"/>
                  </a:lnTo>
                  <a:lnTo>
                    <a:pt x="1233" y="54724"/>
                  </a:lnTo>
                  <a:lnTo>
                    <a:pt x="0" y="78196"/>
                  </a:lnTo>
                  <a:lnTo>
                    <a:pt x="4522" y="103055"/>
                  </a:lnTo>
                  <a:lnTo>
                    <a:pt x="14330" y="125802"/>
                  </a:lnTo>
                  <a:lnTo>
                    <a:pt x="21391" y="132102"/>
                  </a:lnTo>
                  <a:lnTo>
                    <a:pt x="29608" y="135132"/>
                  </a:lnTo>
                  <a:lnTo>
                    <a:pt x="38596" y="135982"/>
                  </a:lnTo>
                  <a:lnTo>
                    <a:pt x="46927" y="133040"/>
                  </a:lnTo>
                  <a:lnTo>
                    <a:pt x="62423" y="120411"/>
                  </a:lnTo>
                  <a:lnTo>
                    <a:pt x="78712" y="93571"/>
                  </a:lnTo>
                  <a:lnTo>
                    <a:pt x="80839" y="73624"/>
                  </a:lnTo>
                  <a:lnTo>
                    <a:pt x="79768" y="63391"/>
                  </a:lnTo>
                  <a:lnTo>
                    <a:pt x="80225" y="60079"/>
                  </a:lnTo>
                  <a:lnTo>
                    <a:pt x="81698" y="61381"/>
                  </a:lnTo>
                  <a:lnTo>
                    <a:pt x="87626" y="71015"/>
                  </a:lnTo>
                  <a:lnTo>
                    <a:pt x="124990" y="115982"/>
                  </a:lnTo>
                  <a:lnTo>
                    <a:pt x="161855" y="13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66085" y="410611"/>
              <a:ext cx="81937" cy="105565"/>
            </a:xfrm>
            <a:custGeom>
              <a:avLst/>
              <a:gdLst/>
              <a:ahLst/>
              <a:cxnLst/>
              <a:rect l="0" t="0" r="0" b="0"/>
              <a:pathLst>
                <a:path w="81937" h="105565">
                  <a:moveTo>
                    <a:pt x="18765" y="52642"/>
                  </a:moveTo>
                  <a:lnTo>
                    <a:pt x="27098" y="90120"/>
                  </a:lnTo>
                  <a:lnTo>
                    <a:pt x="27830" y="102194"/>
                  </a:lnTo>
                  <a:lnTo>
                    <a:pt x="25978" y="105564"/>
                  </a:lnTo>
                  <a:lnTo>
                    <a:pt x="22404" y="103131"/>
                  </a:lnTo>
                  <a:lnTo>
                    <a:pt x="9314" y="80470"/>
                  </a:lnTo>
                  <a:lnTo>
                    <a:pt x="2866" y="60331"/>
                  </a:lnTo>
                  <a:lnTo>
                    <a:pt x="0" y="35782"/>
                  </a:lnTo>
                  <a:lnTo>
                    <a:pt x="2746" y="26195"/>
                  </a:lnTo>
                  <a:lnTo>
                    <a:pt x="8085" y="18633"/>
                  </a:lnTo>
                  <a:lnTo>
                    <a:pt x="15155" y="12422"/>
                  </a:lnTo>
                  <a:lnTo>
                    <a:pt x="35488" y="5521"/>
                  </a:lnTo>
                  <a:lnTo>
                    <a:pt x="81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42777" y="44219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42777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28817" y="370828"/>
              <a:ext cx="143945" cy="151501"/>
            </a:xfrm>
            <a:custGeom>
              <a:avLst/>
              <a:gdLst/>
              <a:ahLst/>
              <a:cxnLst/>
              <a:rect l="0" t="0" r="0" b="0"/>
              <a:pathLst>
                <a:path w="143945" h="151501">
                  <a:moveTo>
                    <a:pt x="124530" y="29254"/>
                  </a:moveTo>
                  <a:lnTo>
                    <a:pt x="106549" y="13613"/>
                  </a:lnTo>
                  <a:lnTo>
                    <a:pt x="89632" y="5535"/>
                  </a:lnTo>
                  <a:lnTo>
                    <a:pt x="54788" y="0"/>
                  </a:lnTo>
                  <a:lnTo>
                    <a:pt x="34652" y="4944"/>
                  </a:lnTo>
                  <a:lnTo>
                    <a:pt x="2661" y="27182"/>
                  </a:lnTo>
                  <a:lnTo>
                    <a:pt x="0" y="34892"/>
                  </a:lnTo>
                  <a:lnTo>
                    <a:pt x="3283" y="52817"/>
                  </a:lnTo>
                  <a:lnTo>
                    <a:pt x="8603" y="60171"/>
                  </a:lnTo>
                  <a:lnTo>
                    <a:pt x="23874" y="71461"/>
                  </a:lnTo>
                  <a:lnTo>
                    <a:pt x="80830" y="83642"/>
                  </a:lnTo>
                  <a:lnTo>
                    <a:pt x="101598" y="90861"/>
                  </a:lnTo>
                  <a:lnTo>
                    <a:pt x="141368" y="121220"/>
                  </a:lnTo>
                  <a:lnTo>
                    <a:pt x="143944" y="127999"/>
                  </a:lnTo>
                  <a:lnTo>
                    <a:pt x="143322" y="134859"/>
                  </a:lnTo>
                  <a:lnTo>
                    <a:pt x="140567" y="141771"/>
                  </a:lnTo>
                  <a:lnTo>
                    <a:pt x="132882" y="146380"/>
                  </a:lnTo>
                  <a:lnTo>
                    <a:pt x="108745" y="151500"/>
                  </a:lnTo>
                  <a:lnTo>
                    <a:pt x="57764" y="146724"/>
                  </a:lnTo>
                  <a:lnTo>
                    <a:pt x="40302" y="145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03551" y="437389"/>
              <a:ext cx="118253" cy="105397"/>
            </a:xfrm>
            <a:custGeom>
              <a:avLst/>
              <a:gdLst/>
              <a:ahLst/>
              <a:cxnLst/>
              <a:rect l="0" t="0" r="0" b="0"/>
              <a:pathLst>
                <a:path w="118253" h="105397">
                  <a:moveTo>
                    <a:pt x="118252" y="36393"/>
                  </a:moveTo>
                  <a:lnTo>
                    <a:pt x="112663" y="14036"/>
                  </a:lnTo>
                  <a:lnTo>
                    <a:pt x="106337" y="7450"/>
                  </a:lnTo>
                  <a:lnTo>
                    <a:pt x="86830" y="133"/>
                  </a:lnTo>
                  <a:lnTo>
                    <a:pt x="65682" y="0"/>
                  </a:lnTo>
                  <a:lnTo>
                    <a:pt x="44585" y="5011"/>
                  </a:lnTo>
                  <a:lnTo>
                    <a:pt x="23510" y="15036"/>
                  </a:lnTo>
                  <a:lnTo>
                    <a:pt x="8684" y="30411"/>
                  </a:lnTo>
                  <a:lnTo>
                    <a:pt x="3093" y="39424"/>
                  </a:lnTo>
                  <a:lnTo>
                    <a:pt x="0" y="58797"/>
                  </a:lnTo>
                  <a:lnTo>
                    <a:pt x="813" y="68876"/>
                  </a:lnTo>
                  <a:lnTo>
                    <a:pt x="7955" y="86315"/>
                  </a:lnTo>
                  <a:lnTo>
                    <a:pt x="13135" y="94241"/>
                  </a:lnTo>
                  <a:lnTo>
                    <a:pt x="21268" y="99525"/>
                  </a:lnTo>
                  <a:lnTo>
                    <a:pt x="42782" y="105396"/>
                  </a:lnTo>
                  <a:lnTo>
                    <a:pt x="64823" y="101766"/>
                  </a:lnTo>
                  <a:lnTo>
                    <a:pt x="93842" y="86568"/>
                  </a:lnTo>
                  <a:lnTo>
                    <a:pt x="101979" y="80372"/>
                  </a:lnTo>
                  <a:lnTo>
                    <a:pt x="111019" y="61008"/>
                  </a:lnTo>
                  <a:lnTo>
                    <a:pt x="113868" y="41484"/>
                  </a:lnTo>
                  <a:lnTo>
                    <a:pt x="112989" y="36277"/>
                  </a:lnTo>
                  <a:lnTo>
                    <a:pt x="107723" y="25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63917" y="430498"/>
              <a:ext cx="200042" cy="138041"/>
            </a:xfrm>
            <a:custGeom>
              <a:avLst/>
              <a:gdLst/>
              <a:ahLst/>
              <a:cxnLst/>
              <a:rect l="0" t="0" r="0" b="0"/>
              <a:pathLst>
                <a:path w="200042" h="138041">
                  <a:moveTo>
                    <a:pt x="0" y="22227"/>
                  </a:moveTo>
                  <a:lnTo>
                    <a:pt x="15641" y="40208"/>
                  </a:lnTo>
                  <a:lnTo>
                    <a:pt x="36097" y="96797"/>
                  </a:lnTo>
                  <a:lnTo>
                    <a:pt x="35763" y="96507"/>
                  </a:lnTo>
                  <a:lnTo>
                    <a:pt x="34370" y="92804"/>
                  </a:lnTo>
                  <a:lnTo>
                    <a:pt x="33305" y="53239"/>
                  </a:lnTo>
                  <a:lnTo>
                    <a:pt x="37419" y="27431"/>
                  </a:lnTo>
                  <a:lnTo>
                    <a:pt x="42493" y="17508"/>
                  </a:lnTo>
                  <a:lnTo>
                    <a:pt x="57490" y="3362"/>
                  </a:lnTo>
                  <a:lnTo>
                    <a:pt x="66403" y="292"/>
                  </a:lnTo>
                  <a:lnTo>
                    <a:pt x="85664" y="0"/>
                  </a:lnTo>
                  <a:lnTo>
                    <a:pt x="102803" y="6889"/>
                  </a:lnTo>
                  <a:lnTo>
                    <a:pt x="154272" y="50638"/>
                  </a:lnTo>
                  <a:lnTo>
                    <a:pt x="181295" y="86850"/>
                  </a:lnTo>
                  <a:lnTo>
                    <a:pt x="195991" y="121560"/>
                  </a:lnTo>
                  <a:lnTo>
                    <a:pt x="200041" y="138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14322" y="428649"/>
              <a:ext cx="155914" cy="142992"/>
            </a:xfrm>
            <a:custGeom>
              <a:avLst/>
              <a:gdLst/>
              <a:ahLst/>
              <a:cxnLst/>
              <a:rect l="0" t="0" r="0" b="0"/>
              <a:pathLst>
                <a:path w="155914" h="142992">
                  <a:moveTo>
                    <a:pt x="107605" y="13547"/>
                  </a:moveTo>
                  <a:lnTo>
                    <a:pt x="90837" y="2369"/>
                  </a:lnTo>
                  <a:lnTo>
                    <a:pt x="70128" y="0"/>
                  </a:lnTo>
                  <a:lnTo>
                    <a:pt x="46494" y="4017"/>
                  </a:lnTo>
                  <a:lnTo>
                    <a:pt x="24293" y="13601"/>
                  </a:lnTo>
                  <a:lnTo>
                    <a:pt x="8966" y="28779"/>
                  </a:lnTo>
                  <a:lnTo>
                    <a:pt x="3241" y="37740"/>
                  </a:lnTo>
                  <a:lnTo>
                    <a:pt x="0" y="57055"/>
                  </a:lnTo>
                  <a:lnTo>
                    <a:pt x="3628" y="77338"/>
                  </a:lnTo>
                  <a:lnTo>
                    <a:pt x="13040" y="98051"/>
                  </a:lnTo>
                  <a:lnTo>
                    <a:pt x="37082" y="123853"/>
                  </a:lnTo>
                  <a:lnTo>
                    <a:pt x="66432" y="140727"/>
                  </a:lnTo>
                  <a:lnTo>
                    <a:pt x="86966" y="142991"/>
                  </a:lnTo>
                  <a:lnTo>
                    <a:pt x="106621" y="138928"/>
                  </a:lnTo>
                  <a:lnTo>
                    <a:pt x="123156" y="129324"/>
                  </a:lnTo>
                  <a:lnTo>
                    <a:pt x="145618" y="105173"/>
                  </a:lnTo>
                  <a:lnTo>
                    <a:pt x="153746" y="82736"/>
                  </a:lnTo>
                  <a:lnTo>
                    <a:pt x="155913" y="70202"/>
                  </a:lnTo>
                  <a:lnTo>
                    <a:pt x="152082" y="50035"/>
                  </a:lnTo>
                  <a:lnTo>
                    <a:pt x="128662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7705" y="270062"/>
              <a:ext cx="124265" cy="298477"/>
            </a:xfrm>
            <a:custGeom>
              <a:avLst/>
              <a:gdLst/>
              <a:ahLst/>
              <a:cxnLst/>
              <a:rect l="0" t="0" r="0" b="0"/>
              <a:pathLst>
                <a:path w="124265" h="298477">
                  <a:moveTo>
                    <a:pt x="61093" y="298476"/>
                  </a:moveTo>
                  <a:lnTo>
                    <a:pt x="43134" y="237366"/>
                  </a:lnTo>
                  <a:lnTo>
                    <a:pt x="25944" y="182934"/>
                  </a:lnTo>
                  <a:lnTo>
                    <a:pt x="8443" y="123817"/>
                  </a:lnTo>
                  <a:lnTo>
                    <a:pt x="0" y="64194"/>
                  </a:lnTo>
                  <a:lnTo>
                    <a:pt x="4126" y="21479"/>
                  </a:lnTo>
                  <a:lnTo>
                    <a:pt x="10247" y="12036"/>
                  </a:lnTo>
                  <a:lnTo>
                    <a:pt x="19007" y="5741"/>
                  </a:lnTo>
                  <a:lnTo>
                    <a:pt x="29526" y="1544"/>
                  </a:lnTo>
                  <a:lnTo>
                    <a:pt x="50572" y="0"/>
                  </a:lnTo>
                  <a:lnTo>
                    <a:pt x="92680" y="8541"/>
                  </a:lnTo>
                  <a:lnTo>
                    <a:pt x="124264" y="24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42984" y="44219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30054" y="10529"/>
                  </a:lnTo>
                  <a:lnTo>
                    <a:pt x="70924" y="4940"/>
                  </a:lnTo>
                  <a:lnTo>
                    <a:pt x="1257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69409" y="305326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9"/>
                  </a:lnTo>
                  <a:lnTo>
                    <a:pt x="0" y="25561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95709" y="42113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1" y="0"/>
                  </a:lnTo>
                  <a:lnTo>
                    <a:pt x="99939" y="2340"/>
                  </a:lnTo>
                  <a:lnTo>
                    <a:pt x="58649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68556" y="473782"/>
              <a:ext cx="198001" cy="112033"/>
            </a:xfrm>
            <a:custGeom>
              <a:avLst/>
              <a:gdLst/>
              <a:ahLst/>
              <a:cxnLst/>
              <a:rect l="0" t="0" r="0" b="0"/>
              <a:pathLst>
                <a:path w="198001" h="112033">
                  <a:moveTo>
                    <a:pt x="16667" y="10528"/>
                  </a:moveTo>
                  <a:lnTo>
                    <a:pt x="5488" y="21707"/>
                  </a:lnTo>
                  <a:lnTo>
                    <a:pt x="0" y="42793"/>
                  </a:lnTo>
                  <a:lnTo>
                    <a:pt x="30" y="81309"/>
                  </a:lnTo>
                  <a:lnTo>
                    <a:pt x="2066" y="92811"/>
                  </a:lnTo>
                  <a:lnTo>
                    <a:pt x="8102" y="100478"/>
                  </a:lnTo>
                  <a:lnTo>
                    <a:pt x="27288" y="108998"/>
                  </a:lnTo>
                  <a:lnTo>
                    <a:pt x="48293" y="106545"/>
                  </a:lnTo>
                  <a:lnTo>
                    <a:pt x="58808" y="102616"/>
                  </a:lnTo>
                  <a:lnTo>
                    <a:pt x="73611" y="88891"/>
                  </a:lnTo>
                  <a:lnTo>
                    <a:pt x="79196" y="80317"/>
                  </a:lnTo>
                  <a:lnTo>
                    <a:pt x="84089" y="78111"/>
                  </a:lnTo>
                  <a:lnTo>
                    <a:pt x="88521" y="80150"/>
                  </a:lnTo>
                  <a:lnTo>
                    <a:pt x="109629" y="103050"/>
                  </a:lnTo>
                  <a:lnTo>
                    <a:pt x="128953" y="110141"/>
                  </a:lnTo>
                  <a:lnTo>
                    <a:pt x="140657" y="112032"/>
                  </a:lnTo>
                  <a:lnTo>
                    <a:pt x="163020" y="107893"/>
                  </a:lnTo>
                  <a:lnTo>
                    <a:pt x="173897" y="103514"/>
                  </a:lnTo>
                  <a:lnTo>
                    <a:pt x="189102" y="89290"/>
                  </a:lnTo>
                  <a:lnTo>
                    <a:pt x="194795" y="80584"/>
                  </a:lnTo>
                  <a:lnTo>
                    <a:pt x="198000" y="55312"/>
                  </a:lnTo>
                  <a:lnTo>
                    <a:pt x="1956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30576" y="494839"/>
              <a:ext cx="126028" cy="108257"/>
            </a:xfrm>
            <a:custGeom>
              <a:avLst/>
              <a:gdLst/>
              <a:ahLst/>
              <a:cxnLst/>
              <a:rect l="0" t="0" r="0" b="0"/>
              <a:pathLst>
                <a:path w="126028" h="108257">
                  <a:moveTo>
                    <a:pt x="49445" y="10528"/>
                  </a:moveTo>
                  <a:lnTo>
                    <a:pt x="27088" y="10528"/>
                  </a:lnTo>
                  <a:lnTo>
                    <a:pt x="19332" y="14038"/>
                  </a:lnTo>
                  <a:lnTo>
                    <a:pt x="7595" y="27296"/>
                  </a:lnTo>
                  <a:lnTo>
                    <a:pt x="1599" y="48006"/>
                  </a:lnTo>
                  <a:lnTo>
                    <a:pt x="0" y="60080"/>
                  </a:lnTo>
                  <a:lnTo>
                    <a:pt x="4462" y="79735"/>
                  </a:lnTo>
                  <a:lnTo>
                    <a:pt x="8928" y="88251"/>
                  </a:lnTo>
                  <a:lnTo>
                    <a:pt x="26368" y="100834"/>
                  </a:lnTo>
                  <a:lnTo>
                    <a:pt x="37569" y="105827"/>
                  </a:lnTo>
                  <a:lnTo>
                    <a:pt x="62494" y="108256"/>
                  </a:lnTo>
                  <a:lnTo>
                    <a:pt x="86830" y="104266"/>
                  </a:lnTo>
                  <a:lnTo>
                    <a:pt x="105445" y="94693"/>
                  </a:lnTo>
                  <a:lnTo>
                    <a:pt x="118397" y="79520"/>
                  </a:lnTo>
                  <a:lnTo>
                    <a:pt x="123489" y="70561"/>
                  </a:lnTo>
                  <a:lnTo>
                    <a:pt x="126027" y="51248"/>
                  </a:lnTo>
                  <a:lnTo>
                    <a:pt x="122085" y="32135"/>
                  </a:lnTo>
                  <a:lnTo>
                    <a:pt x="112535" y="15842"/>
                  </a:lnTo>
                  <a:lnTo>
                    <a:pt x="103611" y="7041"/>
                  </a:lnTo>
                  <a:lnTo>
                    <a:pt x="915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22134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37989" y="463253"/>
              <a:ext cx="126343" cy="154758"/>
            </a:xfrm>
            <a:custGeom>
              <a:avLst/>
              <a:gdLst/>
              <a:ahLst/>
              <a:cxnLst/>
              <a:rect l="0" t="0" r="0" b="0"/>
              <a:pathLst>
                <a:path w="126343" h="154758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8383" y="154757"/>
                  </a:lnTo>
                  <a:lnTo>
                    <a:pt x="6759" y="153474"/>
                  </a:lnTo>
                  <a:lnTo>
                    <a:pt x="3004" y="139571"/>
                  </a:lnTo>
                  <a:lnTo>
                    <a:pt x="396" y="79226"/>
                  </a:lnTo>
                  <a:lnTo>
                    <a:pt x="5707" y="43752"/>
                  </a:lnTo>
                  <a:lnTo>
                    <a:pt x="20279" y="11014"/>
                  </a:lnTo>
                  <a:lnTo>
                    <a:pt x="27557" y="5003"/>
                  </a:lnTo>
                  <a:lnTo>
                    <a:pt x="35919" y="2166"/>
                  </a:lnTo>
                  <a:lnTo>
                    <a:pt x="45003" y="1444"/>
                  </a:lnTo>
                  <a:lnTo>
                    <a:pt x="61335" y="6881"/>
                  </a:lnTo>
                  <a:lnTo>
                    <a:pt x="76393" y="18266"/>
                  </a:lnTo>
                  <a:lnTo>
                    <a:pt x="96855" y="44407"/>
                  </a:lnTo>
                  <a:lnTo>
                    <a:pt x="121231" y="104317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06879" y="463253"/>
              <a:ext cx="94324" cy="140647"/>
            </a:xfrm>
            <a:custGeom>
              <a:avLst/>
              <a:gdLst/>
              <a:ahLst/>
              <a:cxnLst/>
              <a:rect l="0" t="0" r="0" b="0"/>
              <a:pathLst>
                <a:path w="94324" h="140647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8" y="113212"/>
                  </a:lnTo>
                  <a:lnTo>
                    <a:pt x="10873" y="124608"/>
                  </a:lnTo>
                  <a:lnTo>
                    <a:pt x="18802" y="132205"/>
                  </a:lnTo>
                  <a:lnTo>
                    <a:pt x="40091" y="140646"/>
                  </a:lnTo>
                  <a:lnTo>
                    <a:pt x="49980" y="139388"/>
                  </a:lnTo>
                  <a:lnTo>
                    <a:pt x="67206" y="128631"/>
                  </a:lnTo>
                  <a:lnTo>
                    <a:pt x="84469" y="102844"/>
                  </a:lnTo>
                  <a:lnTo>
                    <a:pt x="93025" y="50227"/>
                  </a:lnTo>
                  <a:lnTo>
                    <a:pt x="9432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74901" y="483158"/>
              <a:ext cx="168457" cy="116270"/>
            </a:xfrm>
            <a:custGeom>
              <a:avLst/>
              <a:gdLst/>
              <a:ahLst/>
              <a:cxnLst/>
              <a:rect l="0" t="0" r="0" b="0"/>
              <a:pathLst>
                <a:path w="168457" h="116270">
                  <a:moveTo>
                    <a:pt x="0" y="53795"/>
                  </a:moveTo>
                  <a:lnTo>
                    <a:pt x="0" y="116269"/>
                  </a:lnTo>
                  <a:lnTo>
                    <a:pt x="0" y="64691"/>
                  </a:lnTo>
                  <a:lnTo>
                    <a:pt x="2340" y="27128"/>
                  </a:lnTo>
                  <a:lnTo>
                    <a:pt x="11179" y="8408"/>
                  </a:lnTo>
                  <a:lnTo>
                    <a:pt x="16811" y="4819"/>
                  </a:lnTo>
                  <a:lnTo>
                    <a:pt x="22906" y="4767"/>
                  </a:lnTo>
                  <a:lnTo>
                    <a:pt x="29309" y="7072"/>
                  </a:lnTo>
                  <a:lnTo>
                    <a:pt x="49499" y="27083"/>
                  </a:lnTo>
                  <a:lnTo>
                    <a:pt x="64709" y="55239"/>
                  </a:lnTo>
                  <a:lnTo>
                    <a:pt x="67706" y="57097"/>
                  </a:lnTo>
                  <a:lnTo>
                    <a:pt x="69704" y="53657"/>
                  </a:lnTo>
                  <a:lnTo>
                    <a:pt x="78499" y="20102"/>
                  </a:lnTo>
                  <a:lnTo>
                    <a:pt x="83919" y="12616"/>
                  </a:lnTo>
                  <a:lnTo>
                    <a:pt x="99298" y="1178"/>
                  </a:lnTo>
                  <a:lnTo>
                    <a:pt x="108313" y="0"/>
                  </a:lnTo>
                  <a:lnTo>
                    <a:pt x="127688" y="4929"/>
                  </a:lnTo>
                  <a:lnTo>
                    <a:pt x="141758" y="18039"/>
                  </a:lnTo>
                  <a:lnTo>
                    <a:pt x="160323" y="55051"/>
                  </a:lnTo>
                  <a:lnTo>
                    <a:pt x="168456" y="106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64414" y="294797"/>
              <a:ext cx="188222" cy="307853"/>
            </a:xfrm>
            <a:custGeom>
              <a:avLst/>
              <a:gdLst/>
              <a:ahLst/>
              <a:cxnLst/>
              <a:rect l="0" t="0" r="0" b="0"/>
              <a:pathLst>
                <a:path w="188222" h="307853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0963" y="170868"/>
                  </a:lnTo>
                  <a:lnTo>
                    <a:pt x="29141" y="222615"/>
                  </a:lnTo>
                  <a:lnTo>
                    <a:pt x="29956" y="236148"/>
                  </a:lnTo>
                  <a:lnTo>
                    <a:pt x="28160" y="241660"/>
                  </a:lnTo>
                  <a:lnTo>
                    <a:pt x="24622" y="241825"/>
                  </a:lnTo>
                  <a:lnTo>
                    <a:pt x="19924" y="238426"/>
                  </a:lnTo>
                  <a:lnTo>
                    <a:pt x="17962" y="232650"/>
                  </a:lnTo>
                  <a:lnTo>
                    <a:pt x="20790" y="207754"/>
                  </a:lnTo>
                  <a:lnTo>
                    <a:pt x="26008" y="188262"/>
                  </a:lnTo>
                  <a:lnTo>
                    <a:pt x="32547" y="181660"/>
                  </a:lnTo>
                  <a:lnTo>
                    <a:pt x="52290" y="174325"/>
                  </a:lnTo>
                  <a:lnTo>
                    <a:pt x="84123" y="175784"/>
                  </a:lnTo>
                  <a:lnTo>
                    <a:pt x="115782" y="189215"/>
                  </a:lnTo>
                  <a:lnTo>
                    <a:pt x="164327" y="228400"/>
                  </a:lnTo>
                  <a:lnTo>
                    <a:pt x="185820" y="254848"/>
                  </a:lnTo>
                  <a:lnTo>
                    <a:pt x="188221" y="264655"/>
                  </a:lnTo>
                  <a:lnTo>
                    <a:pt x="184650" y="284911"/>
                  </a:lnTo>
                  <a:lnTo>
                    <a:pt x="179252" y="292886"/>
                  </a:lnTo>
                  <a:lnTo>
                    <a:pt x="163896" y="304867"/>
                  </a:lnTo>
                  <a:lnTo>
                    <a:pt x="139133" y="307852"/>
                  </a:lnTo>
                  <a:lnTo>
                    <a:pt x="77724" y="298424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78426" y="457245"/>
              <a:ext cx="154486" cy="142880"/>
            </a:xfrm>
            <a:custGeom>
              <a:avLst/>
              <a:gdLst/>
              <a:ahLst/>
              <a:cxnLst/>
              <a:rect l="0" t="0" r="0" b="0"/>
              <a:pathLst>
                <a:path w="154486" h="142880">
                  <a:moveTo>
                    <a:pt x="7087" y="69179"/>
                  </a:moveTo>
                  <a:lnTo>
                    <a:pt x="44565" y="77513"/>
                  </a:lnTo>
                  <a:lnTo>
                    <a:pt x="82533" y="75938"/>
                  </a:lnTo>
                  <a:lnTo>
                    <a:pt x="107298" y="69843"/>
                  </a:lnTo>
                  <a:lnTo>
                    <a:pt x="126105" y="59336"/>
                  </a:lnTo>
                  <a:lnTo>
                    <a:pt x="129716" y="52089"/>
                  </a:lnTo>
                  <a:lnTo>
                    <a:pt x="129783" y="43748"/>
                  </a:lnTo>
                  <a:lnTo>
                    <a:pt x="127489" y="34677"/>
                  </a:lnTo>
                  <a:lnTo>
                    <a:pt x="112461" y="18360"/>
                  </a:lnTo>
                  <a:lnTo>
                    <a:pt x="90185" y="5649"/>
                  </a:lnTo>
                  <a:lnTo>
                    <a:pt x="64686" y="0"/>
                  </a:lnTo>
                  <a:lnTo>
                    <a:pt x="29613" y="2408"/>
                  </a:lnTo>
                  <a:lnTo>
                    <a:pt x="20934" y="8288"/>
                  </a:lnTo>
                  <a:lnTo>
                    <a:pt x="8172" y="27299"/>
                  </a:lnTo>
                  <a:lnTo>
                    <a:pt x="0" y="64309"/>
                  </a:lnTo>
                  <a:lnTo>
                    <a:pt x="4326" y="84952"/>
                  </a:lnTo>
                  <a:lnTo>
                    <a:pt x="19917" y="109728"/>
                  </a:lnTo>
                  <a:lnTo>
                    <a:pt x="33846" y="123466"/>
                  </a:lnTo>
                  <a:lnTo>
                    <a:pt x="51735" y="133471"/>
                  </a:lnTo>
                  <a:lnTo>
                    <a:pt x="100221" y="141021"/>
                  </a:lnTo>
                  <a:lnTo>
                    <a:pt x="154485" y="142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60553" y="469210"/>
              <a:ext cx="109230" cy="145318"/>
            </a:xfrm>
            <a:custGeom>
              <a:avLst/>
              <a:gdLst/>
              <a:ahLst/>
              <a:cxnLst/>
              <a:rect l="0" t="0" r="0" b="0"/>
              <a:pathLst>
                <a:path w="109230" h="145318">
                  <a:moveTo>
                    <a:pt x="3944" y="67743"/>
                  </a:moveTo>
                  <a:lnTo>
                    <a:pt x="21903" y="121618"/>
                  </a:lnTo>
                  <a:lnTo>
                    <a:pt x="29802" y="145317"/>
                  </a:lnTo>
                  <a:lnTo>
                    <a:pt x="20057" y="125440"/>
                  </a:lnTo>
                  <a:lnTo>
                    <a:pt x="5599" y="94587"/>
                  </a:lnTo>
                  <a:lnTo>
                    <a:pt x="0" y="70315"/>
                  </a:lnTo>
                  <a:lnTo>
                    <a:pt x="1411" y="47829"/>
                  </a:lnTo>
                  <a:lnTo>
                    <a:pt x="9057" y="29257"/>
                  </a:lnTo>
                  <a:lnTo>
                    <a:pt x="14372" y="21028"/>
                  </a:lnTo>
                  <a:lnTo>
                    <a:pt x="22595" y="15543"/>
                  </a:lnTo>
                  <a:lnTo>
                    <a:pt x="77096" y="427"/>
                  </a:lnTo>
                  <a:lnTo>
                    <a:pt x="92218" y="0"/>
                  </a:lnTo>
                  <a:lnTo>
                    <a:pt x="109229" y="4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84750" y="468193"/>
              <a:ext cx="148419" cy="166312"/>
            </a:xfrm>
            <a:custGeom>
              <a:avLst/>
              <a:gdLst/>
              <a:ahLst/>
              <a:cxnLst/>
              <a:rect l="0" t="0" r="0" b="0"/>
              <a:pathLst>
                <a:path w="148419" h="166312">
                  <a:moveTo>
                    <a:pt x="95602" y="5589"/>
                  </a:moveTo>
                  <a:lnTo>
                    <a:pt x="78834" y="0"/>
                  </a:lnTo>
                  <a:lnTo>
                    <a:pt x="61244" y="375"/>
                  </a:lnTo>
                  <a:lnTo>
                    <a:pt x="21355" y="10148"/>
                  </a:lnTo>
                  <a:lnTo>
                    <a:pt x="13348" y="15647"/>
                  </a:lnTo>
                  <a:lnTo>
                    <a:pt x="1333" y="31116"/>
                  </a:lnTo>
                  <a:lnTo>
                    <a:pt x="0" y="38985"/>
                  </a:lnTo>
                  <a:lnTo>
                    <a:pt x="1452" y="46570"/>
                  </a:lnTo>
                  <a:lnTo>
                    <a:pt x="4760" y="53967"/>
                  </a:lnTo>
                  <a:lnTo>
                    <a:pt x="17793" y="65305"/>
                  </a:lnTo>
                  <a:lnTo>
                    <a:pt x="75108" y="89514"/>
                  </a:lnTo>
                  <a:lnTo>
                    <a:pt x="126092" y="108494"/>
                  </a:lnTo>
                  <a:lnTo>
                    <a:pt x="142689" y="119955"/>
                  </a:lnTo>
                  <a:lnTo>
                    <a:pt x="146880" y="127456"/>
                  </a:lnTo>
                  <a:lnTo>
                    <a:pt x="148418" y="145150"/>
                  </a:lnTo>
                  <a:lnTo>
                    <a:pt x="144851" y="152442"/>
                  </a:lnTo>
                  <a:lnTo>
                    <a:pt x="131529" y="163664"/>
                  </a:lnTo>
                  <a:lnTo>
                    <a:pt x="110789" y="166311"/>
                  </a:lnTo>
                  <a:lnTo>
                    <a:pt x="48036" y="156649"/>
                  </a:lnTo>
                  <a:lnTo>
                    <a:pt x="11374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256329" y="178984"/>
            <a:ext cx="2001516" cy="610654"/>
            <a:chOff x="7256329" y="178984"/>
            <a:chExt cx="2001516" cy="610654"/>
          </a:xfrm>
        </p:grpSpPr>
        <p:sp>
          <p:nvSpPr>
            <p:cNvPr id="42" name="Freeform 41"/>
            <p:cNvSpPr/>
            <p:nvPr/>
          </p:nvSpPr>
          <p:spPr>
            <a:xfrm>
              <a:off x="7256329" y="178984"/>
              <a:ext cx="211657" cy="418750"/>
            </a:xfrm>
            <a:custGeom>
              <a:avLst/>
              <a:gdLst/>
              <a:ahLst/>
              <a:cxnLst/>
              <a:rect l="0" t="0" r="0" b="0"/>
              <a:pathLst>
                <a:path w="211657" h="418750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6492" y="191754"/>
                  </a:lnTo>
                  <a:lnTo>
                    <a:pt x="23983" y="246107"/>
                  </a:lnTo>
                  <a:lnTo>
                    <a:pt x="28323" y="301904"/>
                  </a:lnTo>
                  <a:lnTo>
                    <a:pt x="29180" y="357986"/>
                  </a:lnTo>
                  <a:lnTo>
                    <a:pt x="29251" y="372018"/>
                  </a:lnTo>
                  <a:lnTo>
                    <a:pt x="26958" y="379033"/>
                  </a:lnTo>
                  <a:lnTo>
                    <a:pt x="23089" y="381371"/>
                  </a:lnTo>
                  <a:lnTo>
                    <a:pt x="18171" y="380589"/>
                  </a:lnTo>
                  <a:lnTo>
                    <a:pt x="14892" y="375389"/>
                  </a:lnTo>
                  <a:lnTo>
                    <a:pt x="11249" y="357132"/>
                  </a:lnTo>
                  <a:lnTo>
                    <a:pt x="17315" y="315690"/>
                  </a:lnTo>
                  <a:lnTo>
                    <a:pt x="23244" y="294724"/>
                  </a:lnTo>
                  <a:lnTo>
                    <a:pt x="36018" y="276828"/>
                  </a:lnTo>
                  <a:lnTo>
                    <a:pt x="44337" y="268780"/>
                  </a:lnTo>
                  <a:lnTo>
                    <a:pt x="66060" y="259838"/>
                  </a:lnTo>
                  <a:lnTo>
                    <a:pt x="90141" y="257033"/>
                  </a:lnTo>
                  <a:lnTo>
                    <a:pt x="112543" y="259686"/>
                  </a:lnTo>
                  <a:lnTo>
                    <a:pt x="144885" y="273346"/>
                  </a:lnTo>
                  <a:lnTo>
                    <a:pt x="193693" y="312619"/>
                  </a:lnTo>
                  <a:lnTo>
                    <a:pt x="209614" y="339073"/>
                  </a:lnTo>
                  <a:lnTo>
                    <a:pt x="211656" y="358929"/>
                  </a:lnTo>
                  <a:lnTo>
                    <a:pt x="203434" y="400273"/>
                  </a:lnTo>
                  <a:lnTo>
                    <a:pt x="196892" y="407228"/>
                  </a:lnTo>
                  <a:lnTo>
                    <a:pt x="177145" y="414957"/>
                  </a:lnTo>
                  <a:lnTo>
                    <a:pt x="127510" y="418749"/>
                  </a:lnTo>
                  <a:lnTo>
                    <a:pt x="64781" y="404244"/>
                  </a:lnTo>
                  <a:lnTo>
                    <a:pt x="5044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96290" y="463253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20244" y="43963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85761" y="442196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157928" y="0"/>
                  </a:moveTo>
                  <a:lnTo>
                    <a:pt x="134208" y="58617"/>
                  </a:lnTo>
                  <a:lnTo>
                    <a:pt x="111085" y="112791"/>
                  </a:lnTo>
                  <a:lnTo>
                    <a:pt x="87106" y="165433"/>
                  </a:lnTo>
                  <a:lnTo>
                    <a:pt x="65890" y="226767"/>
                  </a:lnTo>
                  <a:lnTo>
                    <a:pt x="28869" y="28492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66109" y="261373"/>
              <a:ext cx="172420" cy="317883"/>
            </a:xfrm>
            <a:custGeom>
              <a:avLst/>
              <a:gdLst/>
              <a:ahLst/>
              <a:cxnLst/>
              <a:rect l="0" t="0" r="0" b="0"/>
              <a:pathLst>
                <a:path w="172420" h="317883">
                  <a:moveTo>
                    <a:pt x="109248" y="222937"/>
                  </a:moveTo>
                  <a:lnTo>
                    <a:pt x="79940" y="193629"/>
                  </a:lnTo>
                  <a:lnTo>
                    <a:pt x="72162" y="190530"/>
                  </a:lnTo>
                  <a:lnTo>
                    <a:pt x="54161" y="190207"/>
                  </a:lnTo>
                  <a:lnTo>
                    <a:pt x="37582" y="197082"/>
                  </a:lnTo>
                  <a:lnTo>
                    <a:pt x="29885" y="202191"/>
                  </a:lnTo>
                  <a:lnTo>
                    <a:pt x="18213" y="217226"/>
                  </a:lnTo>
                  <a:lnTo>
                    <a:pt x="1189" y="255474"/>
                  </a:lnTo>
                  <a:lnTo>
                    <a:pt x="0" y="276003"/>
                  </a:lnTo>
                  <a:lnTo>
                    <a:pt x="4542" y="295655"/>
                  </a:lnTo>
                  <a:lnTo>
                    <a:pt x="14359" y="312188"/>
                  </a:lnTo>
                  <a:lnTo>
                    <a:pt x="22592" y="316363"/>
                  </a:lnTo>
                  <a:lnTo>
                    <a:pt x="44218" y="317882"/>
                  </a:lnTo>
                  <a:lnTo>
                    <a:pt x="82701" y="306571"/>
                  </a:lnTo>
                  <a:lnTo>
                    <a:pt x="100569" y="291694"/>
                  </a:lnTo>
                  <a:lnTo>
                    <a:pt x="121572" y="253546"/>
                  </a:lnTo>
                  <a:lnTo>
                    <a:pt x="135816" y="196575"/>
                  </a:lnTo>
                  <a:lnTo>
                    <a:pt x="139842" y="135928"/>
                  </a:lnTo>
                  <a:lnTo>
                    <a:pt x="140638" y="73559"/>
                  </a:lnTo>
                  <a:lnTo>
                    <a:pt x="134508" y="47753"/>
                  </a:lnTo>
                  <a:lnTo>
                    <a:pt x="117097" y="2590"/>
                  </a:lnTo>
                  <a:lnTo>
                    <a:pt x="113311" y="0"/>
                  </a:lnTo>
                  <a:lnTo>
                    <a:pt x="109618" y="2952"/>
                  </a:lnTo>
                  <a:lnTo>
                    <a:pt x="105985" y="9600"/>
                  </a:lnTo>
                  <a:lnTo>
                    <a:pt x="105068" y="29465"/>
                  </a:lnTo>
                  <a:lnTo>
                    <a:pt x="108422" y="80346"/>
                  </a:lnTo>
                  <a:lnTo>
                    <a:pt x="117491" y="135456"/>
                  </a:lnTo>
                  <a:lnTo>
                    <a:pt x="130547" y="188283"/>
                  </a:lnTo>
                  <a:lnTo>
                    <a:pt x="149054" y="243590"/>
                  </a:lnTo>
                  <a:lnTo>
                    <a:pt x="172419" y="286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22757" y="44219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4939" y="16768"/>
                  </a:lnTo>
                  <a:lnTo>
                    <a:pt x="5863" y="6920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33285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06984" y="410611"/>
              <a:ext cx="105286" cy="108904"/>
            </a:xfrm>
            <a:custGeom>
              <a:avLst/>
              <a:gdLst/>
              <a:ahLst/>
              <a:cxnLst/>
              <a:rect l="0" t="0" r="0" b="0"/>
              <a:pathLst>
                <a:path w="105286" h="108904">
                  <a:moveTo>
                    <a:pt x="0" y="0"/>
                  </a:moveTo>
                  <a:lnTo>
                    <a:pt x="28681" y="53875"/>
                  </a:lnTo>
                  <a:lnTo>
                    <a:pt x="60204" y="105447"/>
                  </a:lnTo>
                  <a:lnTo>
                    <a:pt x="65873" y="108903"/>
                  </a:lnTo>
                  <a:lnTo>
                    <a:pt x="70821" y="107697"/>
                  </a:lnTo>
                  <a:lnTo>
                    <a:pt x="75291" y="103383"/>
                  </a:lnTo>
                  <a:lnTo>
                    <a:pt x="94504" y="61534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96497" y="41061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07026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09797" y="362908"/>
              <a:ext cx="152300" cy="176202"/>
            </a:xfrm>
            <a:custGeom>
              <a:avLst/>
              <a:gdLst/>
              <a:ahLst/>
              <a:cxnLst/>
              <a:rect l="0" t="0" r="0" b="0"/>
              <a:pathLst>
                <a:path w="152300" h="176202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23023" y="10148"/>
                  </a:lnTo>
                  <a:lnTo>
                    <a:pt x="15016" y="15647"/>
                  </a:lnTo>
                  <a:lnTo>
                    <a:pt x="3001" y="31116"/>
                  </a:lnTo>
                  <a:lnTo>
                    <a:pt x="0" y="49690"/>
                  </a:lnTo>
                  <a:lnTo>
                    <a:pt x="838" y="59556"/>
                  </a:lnTo>
                  <a:lnTo>
                    <a:pt x="6076" y="67303"/>
                  </a:lnTo>
                  <a:lnTo>
                    <a:pt x="24374" y="79031"/>
                  </a:lnTo>
                  <a:lnTo>
                    <a:pt x="84652" y="91516"/>
                  </a:lnTo>
                  <a:lnTo>
                    <a:pt x="128444" y="104191"/>
                  </a:lnTo>
                  <a:lnTo>
                    <a:pt x="136769" y="109928"/>
                  </a:lnTo>
                  <a:lnTo>
                    <a:pt x="149140" y="125661"/>
                  </a:lnTo>
                  <a:lnTo>
                    <a:pt x="152299" y="144352"/>
                  </a:lnTo>
                  <a:lnTo>
                    <a:pt x="151504" y="154250"/>
                  </a:lnTo>
                  <a:lnTo>
                    <a:pt x="147464" y="162018"/>
                  </a:lnTo>
                  <a:lnTo>
                    <a:pt x="133616" y="173769"/>
                  </a:lnTo>
                  <a:lnTo>
                    <a:pt x="125010" y="176201"/>
                  </a:lnTo>
                  <a:lnTo>
                    <a:pt x="96131" y="174034"/>
                  </a:lnTo>
                  <a:lnTo>
                    <a:pt x="34099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48877" y="421139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4878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4393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34880" y="415550"/>
              <a:ext cx="104405" cy="133664"/>
            </a:xfrm>
            <a:custGeom>
              <a:avLst/>
              <a:gdLst/>
              <a:ahLst/>
              <a:cxnLst/>
              <a:rect l="0" t="0" r="0" b="0"/>
              <a:pathLst>
                <a:path w="104405" h="133664">
                  <a:moveTo>
                    <a:pt x="77514" y="5589"/>
                  </a:moveTo>
                  <a:lnTo>
                    <a:pt x="60746" y="0"/>
                  </a:lnTo>
                  <a:lnTo>
                    <a:pt x="43154" y="3495"/>
                  </a:lnTo>
                  <a:lnTo>
                    <a:pt x="33551" y="7703"/>
                  </a:lnTo>
                  <a:lnTo>
                    <a:pt x="19760" y="21737"/>
                  </a:lnTo>
                  <a:lnTo>
                    <a:pt x="1375" y="59342"/>
                  </a:lnTo>
                  <a:lnTo>
                    <a:pt x="0" y="79782"/>
                  </a:lnTo>
                  <a:lnTo>
                    <a:pt x="4458" y="99395"/>
                  </a:lnTo>
                  <a:lnTo>
                    <a:pt x="14239" y="115911"/>
                  </a:lnTo>
                  <a:lnTo>
                    <a:pt x="29505" y="127931"/>
                  </a:lnTo>
                  <a:lnTo>
                    <a:pt x="38489" y="132774"/>
                  </a:lnTo>
                  <a:lnTo>
                    <a:pt x="47987" y="133663"/>
                  </a:lnTo>
                  <a:lnTo>
                    <a:pt x="67900" y="128412"/>
                  </a:lnTo>
                  <a:lnTo>
                    <a:pt x="85329" y="115159"/>
                  </a:lnTo>
                  <a:lnTo>
                    <a:pt x="93253" y="106712"/>
                  </a:lnTo>
                  <a:lnTo>
                    <a:pt x="102056" y="84848"/>
                  </a:lnTo>
                  <a:lnTo>
                    <a:pt x="104404" y="72466"/>
                  </a:lnTo>
                  <a:lnTo>
                    <a:pt x="100773" y="493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86093" y="390267"/>
              <a:ext cx="171752" cy="209858"/>
            </a:xfrm>
            <a:custGeom>
              <a:avLst/>
              <a:gdLst/>
              <a:ahLst/>
              <a:cxnLst/>
              <a:rect l="0" t="0" r="0" b="0"/>
              <a:pathLst>
                <a:path w="171752" h="209858">
                  <a:moveTo>
                    <a:pt x="0" y="30872"/>
                  </a:moveTo>
                  <a:lnTo>
                    <a:pt x="3120" y="73564"/>
                  </a:lnTo>
                  <a:lnTo>
                    <a:pt x="21331" y="136208"/>
                  </a:lnTo>
                  <a:lnTo>
                    <a:pt x="25859" y="150218"/>
                  </a:lnTo>
                  <a:lnTo>
                    <a:pt x="16332" y="116345"/>
                  </a:lnTo>
                  <a:lnTo>
                    <a:pt x="17837" y="83884"/>
                  </a:lnTo>
                  <a:lnTo>
                    <a:pt x="29997" y="28172"/>
                  </a:lnTo>
                  <a:lnTo>
                    <a:pt x="41018" y="7836"/>
                  </a:lnTo>
                  <a:lnTo>
                    <a:pt x="50742" y="2646"/>
                  </a:lnTo>
                  <a:lnTo>
                    <a:pt x="77144" y="0"/>
                  </a:lnTo>
                  <a:lnTo>
                    <a:pt x="99017" y="5843"/>
                  </a:lnTo>
                  <a:lnTo>
                    <a:pt x="116537" y="17409"/>
                  </a:lnTo>
                  <a:lnTo>
                    <a:pt x="132123" y="34247"/>
                  </a:lnTo>
                  <a:lnTo>
                    <a:pt x="156840" y="92293"/>
                  </a:lnTo>
                  <a:lnTo>
                    <a:pt x="171751" y="141401"/>
                  </a:lnTo>
                  <a:lnTo>
                    <a:pt x="169699" y="192393"/>
                  </a:lnTo>
                  <a:lnTo>
                    <a:pt x="168456" y="209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17833" y="1747776"/>
            <a:ext cx="3688282" cy="579023"/>
            <a:chOff x="417833" y="1747776"/>
            <a:chExt cx="3688282" cy="579023"/>
          </a:xfrm>
        </p:grpSpPr>
        <p:sp>
          <p:nvSpPr>
            <p:cNvPr id="57" name="Freeform 56"/>
            <p:cNvSpPr/>
            <p:nvPr/>
          </p:nvSpPr>
          <p:spPr>
            <a:xfrm>
              <a:off x="417833" y="1747776"/>
              <a:ext cx="319162" cy="510781"/>
            </a:xfrm>
            <a:custGeom>
              <a:avLst/>
              <a:gdLst/>
              <a:ahLst/>
              <a:cxnLst/>
              <a:rect l="0" t="0" r="0" b="0"/>
              <a:pathLst>
                <a:path w="319162" h="510781">
                  <a:moveTo>
                    <a:pt x="245462" y="63125"/>
                  </a:moveTo>
                  <a:lnTo>
                    <a:pt x="235887" y="39079"/>
                  </a:lnTo>
                  <a:lnTo>
                    <a:pt x="206059" y="3532"/>
                  </a:lnTo>
                  <a:lnTo>
                    <a:pt x="195796" y="0"/>
                  </a:lnTo>
                  <a:lnTo>
                    <a:pt x="154577" y="618"/>
                  </a:lnTo>
                  <a:lnTo>
                    <a:pt x="113378" y="9379"/>
                  </a:lnTo>
                  <a:lnTo>
                    <a:pt x="89662" y="20131"/>
                  </a:lnTo>
                  <a:lnTo>
                    <a:pt x="62168" y="44927"/>
                  </a:lnTo>
                  <a:lnTo>
                    <a:pt x="33088" y="85917"/>
                  </a:lnTo>
                  <a:lnTo>
                    <a:pt x="14865" y="137861"/>
                  </a:lnTo>
                  <a:lnTo>
                    <a:pt x="0" y="193181"/>
                  </a:lnTo>
                  <a:lnTo>
                    <a:pt x="1440" y="256405"/>
                  </a:lnTo>
                  <a:lnTo>
                    <a:pt x="6057" y="318286"/>
                  </a:lnTo>
                  <a:lnTo>
                    <a:pt x="17888" y="375310"/>
                  </a:lnTo>
                  <a:lnTo>
                    <a:pt x="39895" y="427605"/>
                  </a:lnTo>
                  <a:lnTo>
                    <a:pt x="61071" y="460848"/>
                  </a:lnTo>
                  <a:lnTo>
                    <a:pt x="109266" y="501040"/>
                  </a:lnTo>
                  <a:lnTo>
                    <a:pt x="136187" y="509268"/>
                  </a:lnTo>
                  <a:lnTo>
                    <a:pt x="181109" y="510780"/>
                  </a:lnTo>
                  <a:lnTo>
                    <a:pt x="208672" y="505408"/>
                  </a:lnTo>
                  <a:lnTo>
                    <a:pt x="265833" y="481922"/>
                  </a:lnTo>
                  <a:lnTo>
                    <a:pt x="319161" y="452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3532" y="2039844"/>
              <a:ext cx="176676" cy="171184"/>
            </a:xfrm>
            <a:custGeom>
              <a:avLst/>
              <a:gdLst/>
              <a:ahLst/>
              <a:cxnLst/>
              <a:rect l="0" t="0" r="0" b="0"/>
              <a:pathLst>
                <a:path w="176676" h="171184">
                  <a:moveTo>
                    <a:pt x="134561" y="65855"/>
                  </a:moveTo>
                  <a:lnTo>
                    <a:pt x="114317" y="21892"/>
                  </a:lnTo>
                  <a:lnTo>
                    <a:pt x="98658" y="8101"/>
                  </a:lnTo>
                  <a:lnTo>
                    <a:pt x="89568" y="2786"/>
                  </a:lnTo>
                  <a:lnTo>
                    <a:pt x="70110" y="0"/>
                  </a:lnTo>
                  <a:lnTo>
                    <a:pt x="60008" y="895"/>
                  </a:lnTo>
                  <a:lnTo>
                    <a:pt x="42545" y="8128"/>
                  </a:lnTo>
                  <a:lnTo>
                    <a:pt x="34612" y="13332"/>
                  </a:lnTo>
                  <a:lnTo>
                    <a:pt x="22679" y="28474"/>
                  </a:lnTo>
                  <a:lnTo>
                    <a:pt x="5486" y="66790"/>
                  </a:lnTo>
                  <a:lnTo>
                    <a:pt x="0" y="103307"/>
                  </a:lnTo>
                  <a:lnTo>
                    <a:pt x="3964" y="138173"/>
                  </a:lnTo>
                  <a:lnTo>
                    <a:pt x="12567" y="156878"/>
                  </a:lnTo>
                  <a:lnTo>
                    <a:pt x="18137" y="165142"/>
                  </a:lnTo>
                  <a:lnTo>
                    <a:pt x="25359" y="169481"/>
                  </a:lnTo>
                  <a:lnTo>
                    <a:pt x="42743" y="171183"/>
                  </a:lnTo>
                  <a:lnTo>
                    <a:pt x="62167" y="161800"/>
                  </a:lnTo>
                  <a:lnTo>
                    <a:pt x="80159" y="145932"/>
                  </a:lnTo>
                  <a:lnTo>
                    <a:pt x="101241" y="107149"/>
                  </a:lnTo>
                  <a:lnTo>
                    <a:pt x="105329" y="96894"/>
                  </a:lnTo>
                  <a:lnTo>
                    <a:pt x="109224" y="93567"/>
                  </a:lnTo>
                  <a:lnTo>
                    <a:pt x="112990" y="94858"/>
                  </a:lnTo>
                  <a:lnTo>
                    <a:pt x="149088" y="129724"/>
                  </a:lnTo>
                  <a:lnTo>
                    <a:pt x="176675" y="15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42321" y="2084604"/>
              <a:ext cx="147400" cy="131241"/>
            </a:xfrm>
            <a:custGeom>
              <a:avLst/>
              <a:gdLst/>
              <a:ahLst/>
              <a:cxnLst/>
              <a:rect l="0" t="0" r="0" b="0"/>
              <a:pathLst>
                <a:path w="147400" h="131241">
                  <a:moveTo>
                    <a:pt x="0" y="31623"/>
                  </a:moveTo>
                  <a:lnTo>
                    <a:pt x="5589" y="90240"/>
                  </a:lnTo>
                  <a:lnTo>
                    <a:pt x="14654" y="125031"/>
                  </a:lnTo>
                  <a:lnTo>
                    <a:pt x="14449" y="130160"/>
                  </a:lnTo>
                  <a:lnTo>
                    <a:pt x="11972" y="131240"/>
                  </a:lnTo>
                  <a:lnTo>
                    <a:pt x="7981" y="129620"/>
                  </a:lnTo>
                  <a:lnTo>
                    <a:pt x="5321" y="123861"/>
                  </a:lnTo>
                  <a:lnTo>
                    <a:pt x="700" y="68048"/>
                  </a:lnTo>
                  <a:lnTo>
                    <a:pt x="5797" y="33057"/>
                  </a:lnTo>
                  <a:lnTo>
                    <a:pt x="20305" y="6052"/>
                  </a:lnTo>
                  <a:lnTo>
                    <a:pt x="27574" y="1708"/>
                  </a:lnTo>
                  <a:lnTo>
                    <a:pt x="45010" y="0"/>
                  </a:lnTo>
                  <a:lnTo>
                    <a:pt x="74558" y="5616"/>
                  </a:lnTo>
                  <a:lnTo>
                    <a:pt x="99950" y="20278"/>
                  </a:lnTo>
                  <a:lnTo>
                    <a:pt x="122291" y="39440"/>
                  </a:lnTo>
                  <a:lnTo>
                    <a:pt x="138140" y="65525"/>
                  </a:lnTo>
                  <a:lnTo>
                    <a:pt x="147399" y="115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95046" y="1853015"/>
              <a:ext cx="216688" cy="376562"/>
            </a:xfrm>
            <a:custGeom>
              <a:avLst/>
              <a:gdLst/>
              <a:ahLst/>
              <a:cxnLst/>
              <a:rect l="0" t="0" r="0" b="0"/>
              <a:pathLst>
                <a:path w="216688" h="376562">
                  <a:moveTo>
                    <a:pt x="0" y="0"/>
                  </a:moveTo>
                  <a:lnTo>
                    <a:pt x="5589" y="58617"/>
                  </a:lnTo>
                  <a:lnTo>
                    <a:pt x="16789" y="113961"/>
                  </a:lnTo>
                  <a:lnTo>
                    <a:pt x="23333" y="176886"/>
                  </a:lnTo>
                  <a:lnTo>
                    <a:pt x="35545" y="240311"/>
                  </a:lnTo>
                  <a:lnTo>
                    <a:pt x="46882" y="292354"/>
                  </a:lnTo>
                  <a:lnTo>
                    <a:pt x="46522" y="336429"/>
                  </a:lnTo>
                  <a:lnTo>
                    <a:pt x="48562" y="347119"/>
                  </a:lnTo>
                  <a:lnTo>
                    <a:pt x="47583" y="351905"/>
                  </a:lnTo>
                  <a:lnTo>
                    <a:pt x="44590" y="352757"/>
                  </a:lnTo>
                  <a:lnTo>
                    <a:pt x="40255" y="350985"/>
                  </a:lnTo>
                  <a:lnTo>
                    <a:pt x="37365" y="345124"/>
                  </a:lnTo>
                  <a:lnTo>
                    <a:pt x="34155" y="326134"/>
                  </a:lnTo>
                  <a:lnTo>
                    <a:pt x="37936" y="289135"/>
                  </a:lnTo>
                  <a:lnTo>
                    <a:pt x="52055" y="254125"/>
                  </a:lnTo>
                  <a:lnTo>
                    <a:pt x="67589" y="238507"/>
                  </a:lnTo>
                  <a:lnTo>
                    <a:pt x="76645" y="232704"/>
                  </a:lnTo>
                  <a:lnTo>
                    <a:pt x="102305" y="229376"/>
                  </a:lnTo>
                  <a:lnTo>
                    <a:pt x="155259" y="236772"/>
                  </a:lnTo>
                  <a:lnTo>
                    <a:pt x="183133" y="251739"/>
                  </a:lnTo>
                  <a:lnTo>
                    <a:pt x="206210" y="270991"/>
                  </a:lnTo>
                  <a:lnTo>
                    <a:pt x="214481" y="290846"/>
                  </a:lnTo>
                  <a:lnTo>
                    <a:pt x="216687" y="302692"/>
                  </a:lnTo>
                  <a:lnTo>
                    <a:pt x="212899" y="325213"/>
                  </a:lnTo>
                  <a:lnTo>
                    <a:pt x="208613" y="336131"/>
                  </a:lnTo>
                  <a:lnTo>
                    <a:pt x="194493" y="351383"/>
                  </a:lnTo>
                  <a:lnTo>
                    <a:pt x="156832" y="370706"/>
                  </a:lnTo>
                  <a:lnTo>
                    <a:pt x="120428" y="376561"/>
                  </a:lnTo>
                  <a:lnTo>
                    <a:pt x="96808" y="371691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37202" y="2040060"/>
              <a:ext cx="126343" cy="187668"/>
            </a:xfrm>
            <a:custGeom>
              <a:avLst/>
              <a:gdLst/>
              <a:ahLst/>
              <a:cxnLst/>
              <a:rect l="0" t="0" r="0" b="0"/>
              <a:pathLst>
                <a:path w="126343" h="187668">
                  <a:moveTo>
                    <a:pt x="0" y="76167"/>
                  </a:moveTo>
                  <a:lnTo>
                    <a:pt x="37478" y="67834"/>
                  </a:lnTo>
                  <a:lnTo>
                    <a:pt x="83312" y="60484"/>
                  </a:lnTo>
                  <a:lnTo>
                    <a:pt x="115542" y="45524"/>
                  </a:lnTo>
                  <a:lnTo>
                    <a:pt x="121482" y="38191"/>
                  </a:lnTo>
                  <a:lnTo>
                    <a:pt x="124271" y="29793"/>
                  </a:lnTo>
                  <a:lnTo>
                    <a:pt x="124961" y="20685"/>
                  </a:lnTo>
                  <a:lnTo>
                    <a:pt x="121912" y="13443"/>
                  </a:lnTo>
                  <a:lnTo>
                    <a:pt x="109165" y="2276"/>
                  </a:lnTo>
                  <a:lnTo>
                    <a:pt x="100853" y="0"/>
                  </a:lnTo>
                  <a:lnTo>
                    <a:pt x="72386" y="2387"/>
                  </a:lnTo>
                  <a:lnTo>
                    <a:pt x="42894" y="11673"/>
                  </a:lnTo>
                  <a:lnTo>
                    <a:pt x="26473" y="22547"/>
                  </a:lnTo>
                  <a:lnTo>
                    <a:pt x="14495" y="38298"/>
                  </a:lnTo>
                  <a:lnTo>
                    <a:pt x="6442" y="59337"/>
                  </a:lnTo>
                  <a:lnTo>
                    <a:pt x="2863" y="88184"/>
                  </a:lnTo>
                  <a:lnTo>
                    <a:pt x="7511" y="111144"/>
                  </a:lnTo>
                  <a:lnTo>
                    <a:pt x="29559" y="150537"/>
                  </a:lnTo>
                  <a:lnTo>
                    <a:pt x="55162" y="176062"/>
                  </a:lnTo>
                  <a:lnTo>
                    <a:pt x="77938" y="184906"/>
                  </a:lnTo>
                  <a:lnTo>
                    <a:pt x="100150" y="187667"/>
                  </a:lnTo>
                  <a:lnTo>
                    <a:pt x="126342" y="181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21167" y="2053057"/>
              <a:ext cx="289859" cy="150715"/>
            </a:xfrm>
            <a:custGeom>
              <a:avLst/>
              <a:gdLst/>
              <a:ahLst/>
              <a:cxnLst/>
              <a:rect l="0" t="0" r="0" b="0"/>
              <a:pathLst>
                <a:path w="289859" h="150715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4478" y="84593"/>
                  </a:lnTo>
                  <a:lnTo>
                    <a:pt x="38237" y="123294"/>
                  </a:lnTo>
                  <a:lnTo>
                    <a:pt x="44902" y="131329"/>
                  </a:lnTo>
                  <a:lnTo>
                    <a:pt x="52854" y="135516"/>
                  </a:lnTo>
                  <a:lnTo>
                    <a:pt x="71049" y="137048"/>
                  </a:lnTo>
                  <a:lnTo>
                    <a:pt x="87715" y="130710"/>
                  </a:lnTo>
                  <a:lnTo>
                    <a:pt x="95435" y="125744"/>
                  </a:lnTo>
                  <a:lnTo>
                    <a:pt x="107131" y="107749"/>
                  </a:lnTo>
                  <a:lnTo>
                    <a:pt x="115060" y="84153"/>
                  </a:lnTo>
                  <a:lnTo>
                    <a:pt x="119523" y="53920"/>
                  </a:lnTo>
                  <a:lnTo>
                    <a:pt x="120150" y="55834"/>
                  </a:lnTo>
                  <a:lnTo>
                    <a:pt x="126744" y="86938"/>
                  </a:lnTo>
                  <a:lnTo>
                    <a:pt x="141572" y="111027"/>
                  </a:lnTo>
                  <a:lnTo>
                    <a:pt x="160784" y="132982"/>
                  </a:lnTo>
                  <a:lnTo>
                    <a:pt x="186883" y="148716"/>
                  </a:lnTo>
                  <a:lnTo>
                    <a:pt x="209776" y="150714"/>
                  </a:lnTo>
                  <a:lnTo>
                    <a:pt x="233210" y="146532"/>
                  </a:lnTo>
                  <a:lnTo>
                    <a:pt x="251423" y="136875"/>
                  </a:lnTo>
                  <a:lnTo>
                    <a:pt x="264197" y="121664"/>
                  </a:lnTo>
                  <a:lnTo>
                    <a:pt x="272604" y="102036"/>
                  </a:lnTo>
                  <a:lnTo>
                    <a:pt x="284033" y="43303"/>
                  </a:lnTo>
                  <a:lnTo>
                    <a:pt x="28985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11026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74197" y="2053057"/>
              <a:ext cx="115814" cy="149847"/>
            </a:xfrm>
            <a:custGeom>
              <a:avLst/>
              <a:gdLst/>
              <a:ahLst/>
              <a:cxnLst/>
              <a:rect l="0" t="0" r="0" b="0"/>
              <a:pathLst>
                <a:path w="115814" h="149847">
                  <a:moveTo>
                    <a:pt x="0" y="42114"/>
                  </a:moveTo>
                  <a:lnTo>
                    <a:pt x="17958" y="95989"/>
                  </a:lnTo>
                  <a:lnTo>
                    <a:pt x="40738" y="147561"/>
                  </a:lnTo>
                  <a:lnTo>
                    <a:pt x="43536" y="149846"/>
                  </a:lnTo>
                  <a:lnTo>
                    <a:pt x="44232" y="146691"/>
                  </a:lnTo>
                  <a:lnTo>
                    <a:pt x="35157" y="95399"/>
                  </a:lnTo>
                  <a:lnTo>
                    <a:pt x="33813" y="56472"/>
                  </a:lnTo>
                  <a:lnTo>
                    <a:pt x="37645" y="33287"/>
                  </a:lnTo>
                  <a:lnTo>
                    <a:pt x="42644" y="24531"/>
                  </a:lnTo>
                  <a:lnTo>
                    <a:pt x="57557" y="11682"/>
                  </a:lnTo>
                  <a:lnTo>
                    <a:pt x="79003" y="519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16352" y="212675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16352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84808" y="196882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5589" y="164262"/>
                  </a:lnTo>
                  <a:lnTo>
                    <a:pt x="9553" y="218147"/>
                  </a:lnTo>
                  <a:lnTo>
                    <a:pt x="13455" y="270731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90051" y="210569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40" y="0"/>
                  </a:lnTo>
                  <a:lnTo>
                    <a:pt x="102509" y="0"/>
                  </a:lnTo>
                  <a:lnTo>
                    <a:pt x="469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87044" y="1958300"/>
              <a:ext cx="29392" cy="315856"/>
            </a:xfrm>
            <a:custGeom>
              <a:avLst/>
              <a:gdLst/>
              <a:ahLst/>
              <a:cxnLst/>
              <a:rect l="0" t="0" r="0" b="0"/>
              <a:pathLst>
                <a:path w="29392" h="315856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22570"/>
                  </a:lnTo>
                  <a:lnTo>
                    <a:pt x="10860" y="174747"/>
                  </a:lnTo>
                  <a:lnTo>
                    <a:pt x="17282" y="234300"/>
                  </a:lnTo>
                  <a:lnTo>
                    <a:pt x="26988" y="295857"/>
                  </a:lnTo>
                  <a:lnTo>
                    <a:pt x="2939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21678" y="213728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0"/>
                  </a:lnTo>
                  <a:lnTo>
                    <a:pt x="39595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00663" y="2146279"/>
              <a:ext cx="142638" cy="134068"/>
            </a:xfrm>
            <a:custGeom>
              <a:avLst/>
              <a:gdLst/>
              <a:ahLst/>
              <a:cxnLst/>
              <a:rect l="0" t="0" r="0" b="0"/>
              <a:pathLst>
                <a:path w="142638" h="134068">
                  <a:moveTo>
                    <a:pt x="0" y="43648"/>
                  </a:moveTo>
                  <a:lnTo>
                    <a:pt x="53875" y="61606"/>
                  </a:lnTo>
                  <a:lnTo>
                    <a:pt x="84593" y="69506"/>
                  </a:lnTo>
                  <a:lnTo>
                    <a:pt x="105447" y="67619"/>
                  </a:lnTo>
                  <a:lnTo>
                    <a:pt x="123294" y="59761"/>
                  </a:lnTo>
                  <a:lnTo>
                    <a:pt x="131329" y="54390"/>
                  </a:lnTo>
                  <a:lnTo>
                    <a:pt x="136686" y="46130"/>
                  </a:lnTo>
                  <a:lnTo>
                    <a:pt x="142637" y="24474"/>
                  </a:lnTo>
                  <a:lnTo>
                    <a:pt x="140715" y="15658"/>
                  </a:lnTo>
                  <a:lnTo>
                    <a:pt x="135924" y="8610"/>
                  </a:lnTo>
                  <a:lnTo>
                    <a:pt x="129220" y="2742"/>
                  </a:lnTo>
                  <a:lnTo>
                    <a:pt x="121242" y="0"/>
                  </a:lnTo>
                  <a:lnTo>
                    <a:pt x="103018" y="72"/>
                  </a:lnTo>
                  <a:lnTo>
                    <a:pt x="86340" y="7123"/>
                  </a:lnTo>
                  <a:lnTo>
                    <a:pt x="78617" y="12279"/>
                  </a:lnTo>
                  <a:lnTo>
                    <a:pt x="66916" y="27367"/>
                  </a:lnTo>
                  <a:lnTo>
                    <a:pt x="49873" y="65648"/>
                  </a:lnTo>
                  <a:lnTo>
                    <a:pt x="49626" y="75862"/>
                  </a:lnTo>
                  <a:lnTo>
                    <a:pt x="55591" y="96570"/>
                  </a:lnTo>
                  <a:lnTo>
                    <a:pt x="72104" y="122370"/>
                  </a:lnTo>
                  <a:lnTo>
                    <a:pt x="91317" y="131278"/>
                  </a:lnTo>
                  <a:lnTo>
                    <a:pt x="111946" y="134067"/>
                  </a:lnTo>
                  <a:lnTo>
                    <a:pt x="136870" y="127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16172" y="2156871"/>
              <a:ext cx="142461" cy="138342"/>
            </a:xfrm>
            <a:custGeom>
              <a:avLst/>
              <a:gdLst/>
              <a:ahLst/>
              <a:cxnLst/>
              <a:rect l="0" t="0" r="0" b="0"/>
              <a:pathLst>
                <a:path w="142461" h="138342">
                  <a:moveTo>
                    <a:pt x="5589" y="43584"/>
                  </a:moveTo>
                  <a:lnTo>
                    <a:pt x="5589" y="97729"/>
                  </a:lnTo>
                  <a:lnTo>
                    <a:pt x="5589" y="111266"/>
                  </a:lnTo>
                  <a:lnTo>
                    <a:pt x="4419" y="115612"/>
                  </a:lnTo>
                  <a:lnTo>
                    <a:pt x="2470" y="113830"/>
                  </a:lnTo>
                  <a:lnTo>
                    <a:pt x="0" y="107962"/>
                  </a:lnTo>
                  <a:lnTo>
                    <a:pt x="376" y="92084"/>
                  </a:lnTo>
                  <a:lnTo>
                    <a:pt x="7243" y="36973"/>
                  </a:lnTo>
                  <a:lnTo>
                    <a:pt x="16463" y="18809"/>
                  </a:lnTo>
                  <a:lnTo>
                    <a:pt x="31479" y="6057"/>
                  </a:lnTo>
                  <a:lnTo>
                    <a:pt x="40396" y="1019"/>
                  </a:lnTo>
                  <a:lnTo>
                    <a:pt x="49851" y="0"/>
                  </a:lnTo>
                  <a:lnTo>
                    <a:pt x="69715" y="5106"/>
                  </a:lnTo>
                  <a:lnTo>
                    <a:pt x="95040" y="21135"/>
                  </a:lnTo>
                  <a:lnTo>
                    <a:pt x="117361" y="51881"/>
                  </a:lnTo>
                  <a:lnTo>
                    <a:pt x="136289" y="95786"/>
                  </a:lnTo>
                  <a:lnTo>
                    <a:pt x="142460" y="138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15778" y="2147813"/>
              <a:ext cx="27124" cy="168457"/>
            </a:xfrm>
            <a:custGeom>
              <a:avLst/>
              <a:gdLst/>
              <a:ahLst/>
              <a:cxnLst/>
              <a:rect l="0" t="0" r="0" b="0"/>
              <a:pathLst>
                <a:path w="27124" h="168457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20416" y="144072"/>
                  </a:lnTo>
                  <a:lnTo>
                    <a:pt x="2712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11316" y="2074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27129" y="2135109"/>
              <a:ext cx="178986" cy="191690"/>
            </a:xfrm>
            <a:custGeom>
              <a:avLst/>
              <a:gdLst/>
              <a:ahLst/>
              <a:cxnLst/>
              <a:rect l="0" t="0" r="0" b="0"/>
              <a:pathLst>
                <a:path w="178986" h="191690">
                  <a:moveTo>
                    <a:pt x="0" y="86404"/>
                  </a:moveTo>
                  <a:lnTo>
                    <a:pt x="3120" y="129095"/>
                  </a:lnTo>
                  <a:lnTo>
                    <a:pt x="6066" y="142812"/>
                  </a:lnTo>
                  <a:lnTo>
                    <a:pt x="3476" y="137210"/>
                  </a:lnTo>
                  <a:lnTo>
                    <a:pt x="458" y="75518"/>
                  </a:lnTo>
                  <a:lnTo>
                    <a:pt x="5680" y="25242"/>
                  </a:lnTo>
                  <a:lnTo>
                    <a:pt x="10806" y="16383"/>
                  </a:lnTo>
                  <a:lnTo>
                    <a:pt x="25859" y="3421"/>
                  </a:lnTo>
                  <a:lnTo>
                    <a:pt x="47368" y="0"/>
                  </a:lnTo>
                  <a:lnTo>
                    <a:pt x="70186" y="3548"/>
                  </a:lnTo>
                  <a:lnTo>
                    <a:pt x="88126" y="12924"/>
                  </a:lnTo>
                  <a:lnTo>
                    <a:pt x="111379" y="36946"/>
                  </a:lnTo>
                  <a:lnTo>
                    <a:pt x="139028" y="84910"/>
                  </a:lnTo>
                  <a:lnTo>
                    <a:pt x="160797" y="147760"/>
                  </a:lnTo>
                  <a:lnTo>
                    <a:pt x="178985" y="191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441858" y="1853015"/>
            <a:ext cx="1473785" cy="600125"/>
            <a:chOff x="4441858" y="1853015"/>
            <a:chExt cx="1473785" cy="600125"/>
          </a:xfrm>
        </p:grpSpPr>
        <p:sp>
          <p:nvSpPr>
            <p:cNvPr id="77" name="Freeform 76"/>
            <p:cNvSpPr/>
            <p:nvPr/>
          </p:nvSpPr>
          <p:spPr>
            <a:xfrm>
              <a:off x="4441858" y="1853015"/>
              <a:ext cx="262104" cy="472411"/>
            </a:xfrm>
            <a:custGeom>
              <a:avLst/>
              <a:gdLst/>
              <a:ahLst/>
              <a:cxnLst/>
              <a:rect l="0" t="0" r="0" b="0"/>
              <a:pathLst>
                <a:path w="262104" h="472411">
                  <a:moveTo>
                    <a:pt x="106453" y="0"/>
                  </a:moveTo>
                  <a:lnTo>
                    <a:pt x="82406" y="17981"/>
                  </a:lnTo>
                  <a:lnTo>
                    <a:pt x="39818" y="74354"/>
                  </a:lnTo>
                  <a:lnTo>
                    <a:pt x="4683" y="120839"/>
                  </a:lnTo>
                  <a:lnTo>
                    <a:pt x="1171" y="122673"/>
                  </a:lnTo>
                  <a:lnTo>
                    <a:pt x="0" y="120387"/>
                  </a:lnTo>
                  <a:lnTo>
                    <a:pt x="389" y="115353"/>
                  </a:lnTo>
                  <a:lnTo>
                    <a:pt x="12115" y="91500"/>
                  </a:lnTo>
                  <a:lnTo>
                    <a:pt x="38208" y="60405"/>
                  </a:lnTo>
                  <a:lnTo>
                    <a:pt x="67125" y="39995"/>
                  </a:lnTo>
                  <a:lnTo>
                    <a:pt x="91703" y="30254"/>
                  </a:lnTo>
                  <a:lnTo>
                    <a:pt x="118224" y="28264"/>
                  </a:lnTo>
                  <a:lnTo>
                    <a:pt x="143270" y="32449"/>
                  </a:lnTo>
                  <a:lnTo>
                    <a:pt x="162200" y="42108"/>
                  </a:lnTo>
                  <a:lnTo>
                    <a:pt x="175293" y="57319"/>
                  </a:lnTo>
                  <a:lnTo>
                    <a:pt x="183842" y="76948"/>
                  </a:lnTo>
                  <a:lnTo>
                    <a:pt x="187484" y="114306"/>
                  </a:lnTo>
                  <a:lnTo>
                    <a:pt x="180505" y="153842"/>
                  </a:lnTo>
                  <a:lnTo>
                    <a:pt x="151198" y="210032"/>
                  </a:lnTo>
                  <a:lnTo>
                    <a:pt x="130759" y="236407"/>
                  </a:lnTo>
                  <a:lnTo>
                    <a:pt x="123827" y="239493"/>
                  </a:lnTo>
                  <a:lnTo>
                    <a:pt x="116866" y="239211"/>
                  </a:lnTo>
                  <a:lnTo>
                    <a:pt x="109885" y="236683"/>
                  </a:lnTo>
                  <a:lnTo>
                    <a:pt x="109911" y="234998"/>
                  </a:lnTo>
                  <a:lnTo>
                    <a:pt x="122418" y="233125"/>
                  </a:lnTo>
                  <a:lnTo>
                    <a:pt x="180630" y="246413"/>
                  </a:lnTo>
                  <a:lnTo>
                    <a:pt x="198302" y="259256"/>
                  </a:lnTo>
                  <a:lnTo>
                    <a:pt x="234751" y="298956"/>
                  </a:lnTo>
                  <a:lnTo>
                    <a:pt x="256695" y="353577"/>
                  </a:lnTo>
                  <a:lnTo>
                    <a:pt x="262103" y="399432"/>
                  </a:lnTo>
                  <a:lnTo>
                    <a:pt x="257129" y="423580"/>
                  </a:lnTo>
                  <a:lnTo>
                    <a:pt x="241175" y="450329"/>
                  </a:lnTo>
                  <a:lnTo>
                    <a:pt x="234872" y="458147"/>
                  </a:lnTo>
                  <a:lnTo>
                    <a:pt x="215391" y="466833"/>
                  </a:lnTo>
                  <a:lnTo>
                    <a:pt x="164756" y="472410"/>
                  </a:lnTo>
                  <a:lnTo>
                    <a:pt x="109694" y="472342"/>
                  </a:lnTo>
                  <a:lnTo>
                    <a:pt x="70108" y="464127"/>
                  </a:lnTo>
                  <a:lnTo>
                    <a:pt x="34586" y="440983"/>
                  </a:lnTo>
                  <a:lnTo>
                    <a:pt x="1169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84918" y="2084642"/>
              <a:ext cx="266086" cy="180622"/>
            </a:xfrm>
            <a:custGeom>
              <a:avLst/>
              <a:gdLst/>
              <a:ahLst/>
              <a:cxnLst/>
              <a:rect l="0" t="0" r="0" b="0"/>
              <a:pathLst>
                <a:path w="266086" h="180622">
                  <a:moveTo>
                    <a:pt x="5589" y="21057"/>
                  </a:moveTo>
                  <a:lnTo>
                    <a:pt x="0" y="37825"/>
                  </a:lnTo>
                  <a:lnTo>
                    <a:pt x="376" y="55415"/>
                  </a:lnTo>
                  <a:lnTo>
                    <a:pt x="6073" y="112886"/>
                  </a:lnTo>
                  <a:lnTo>
                    <a:pt x="14962" y="145362"/>
                  </a:lnTo>
                  <a:lnTo>
                    <a:pt x="25743" y="162481"/>
                  </a:lnTo>
                  <a:lnTo>
                    <a:pt x="41453" y="174769"/>
                  </a:lnTo>
                  <a:lnTo>
                    <a:pt x="50556" y="179684"/>
                  </a:lnTo>
                  <a:lnTo>
                    <a:pt x="58964" y="180621"/>
                  </a:lnTo>
                  <a:lnTo>
                    <a:pt x="74545" y="175422"/>
                  </a:lnTo>
                  <a:lnTo>
                    <a:pt x="96471" y="153752"/>
                  </a:lnTo>
                  <a:lnTo>
                    <a:pt x="112196" y="125105"/>
                  </a:lnTo>
                  <a:lnTo>
                    <a:pt x="116435" y="122008"/>
                  </a:lnTo>
                  <a:lnTo>
                    <a:pt x="120430" y="123453"/>
                  </a:lnTo>
                  <a:lnTo>
                    <a:pt x="140838" y="150988"/>
                  </a:lnTo>
                  <a:lnTo>
                    <a:pt x="149567" y="156810"/>
                  </a:lnTo>
                  <a:lnTo>
                    <a:pt x="171745" y="163280"/>
                  </a:lnTo>
                  <a:lnTo>
                    <a:pt x="181870" y="162666"/>
                  </a:lnTo>
                  <a:lnTo>
                    <a:pt x="199360" y="155744"/>
                  </a:lnTo>
                  <a:lnTo>
                    <a:pt x="243993" y="109758"/>
                  </a:lnTo>
                  <a:lnTo>
                    <a:pt x="259632" y="82434"/>
                  </a:lnTo>
                  <a:lnTo>
                    <a:pt x="266085" y="46522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19740" y="2113543"/>
              <a:ext cx="155079" cy="171141"/>
            </a:xfrm>
            <a:custGeom>
              <a:avLst/>
              <a:gdLst/>
              <a:ahLst/>
              <a:cxnLst/>
              <a:rect l="0" t="0" r="0" b="0"/>
              <a:pathLst>
                <a:path w="155079" h="171141">
                  <a:moveTo>
                    <a:pt x="102436" y="65856"/>
                  </a:moveTo>
                  <a:lnTo>
                    <a:pt x="108025" y="49088"/>
                  </a:lnTo>
                  <a:lnTo>
                    <a:pt x="104530" y="31497"/>
                  </a:lnTo>
                  <a:lnTo>
                    <a:pt x="100322" y="21893"/>
                  </a:lnTo>
                  <a:lnTo>
                    <a:pt x="86289" y="8102"/>
                  </a:lnTo>
                  <a:lnTo>
                    <a:pt x="77633" y="2787"/>
                  </a:lnTo>
                  <a:lnTo>
                    <a:pt x="58657" y="0"/>
                  </a:lnTo>
                  <a:lnTo>
                    <a:pt x="48684" y="895"/>
                  </a:lnTo>
                  <a:lnTo>
                    <a:pt x="31363" y="8128"/>
                  </a:lnTo>
                  <a:lnTo>
                    <a:pt x="23468" y="13333"/>
                  </a:lnTo>
                  <a:lnTo>
                    <a:pt x="11577" y="28474"/>
                  </a:lnTo>
                  <a:lnTo>
                    <a:pt x="6768" y="37425"/>
                  </a:lnTo>
                  <a:lnTo>
                    <a:pt x="0" y="77969"/>
                  </a:lnTo>
                  <a:lnTo>
                    <a:pt x="3584" y="115848"/>
                  </a:lnTo>
                  <a:lnTo>
                    <a:pt x="15218" y="135258"/>
                  </a:lnTo>
                  <a:lnTo>
                    <a:pt x="23234" y="143709"/>
                  </a:lnTo>
                  <a:lnTo>
                    <a:pt x="30917" y="147004"/>
                  </a:lnTo>
                  <a:lnTo>
                    <a:pt x="38379" y="146860"/>
                  </a:lnTo>
                  <a:lnTo>
                    <a:pt x="52909" y="140462"/>
                  </a:lnTo>
                  <a:lnTo>
                    <a:pt x="67166" y="129820"/>
                  </a:lnTo>
                  <a:lnTo>
                    <a:pt x="82757" y="105085"/>
                  </a:lnTo>
                  <a:lnTo>
                    <a:pt x="94785" y="75529"/>
                  </a:lnTo>
                  <a:lnTo>
                    <a:pt x="97335" y="73475"/>
                  </a:lnTo>
                  <a:lnTo>
                    <a:pt x="99036" y="76784"/>
                  </a:lnTo>
                  <a:lnTo>
                    <a:pt x="107353" y="110128"/>
                  </a:lnTo>
                  <a:lnTo>
                    <a:pt x="122480" y="134605"/>
                  </a:lnTo>
                  <a:lnTo>
                    <a:pt x="155078" y="17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95875" y="2137285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4" y="43962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95875" y="2105699"/>
              <a:ext cx="126343" cy="347441"/>
            </a:xfrm>
            <a:custGeom>
              <a:avLst/>
              <a:gdLst/>
              <a:ahLst/>
              <a:cxnLst/>
              <a:rect l="0" t="0" r="0" b="0"/>
              <a:pathLst>
                <a:path w="126343" h="347441">
                  <a:moveTo>
                    <a:pt x="126342" y="0"/>
                  </a:moveTo>
                  <a:lnTo>
                    <a:pt x="101148" y="55045"/>
                  </a:lnTo>
                  <a:lnTo>
                    <a:pt x="84798" y="106453"/>
                  </a:lnTo>
                  <a:lnTo>
                    <a:pt x="65586" y="168393"/>
                  </a:lnTo>
                  <a:lnTo>
                    <a:pt x="44324" y="221779"/>
                  </a:lnTo>
                  <a:lnTo>
                    <a:pt x="28513" y="277385"/>
                  </a:lnTo>
                  <a:lnTo>
                    <a:pt x="10586" y="32976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37423" y="2053057"/>
              <a:ext cx="178220" cy="217972"/>
            </a:xfrm>
            <a:custGeom>
              <a:avLst/>
              <a:gdLst/>
              <a:ahLst/>
              <a:cxnLst/>
              <a:rect l="0" t="0" r="0" b="0"/>
              <a:pathLst>
                <a:path w="178220" h="217972">
                  <a:moveTo>
                    <a:pt x="105893" y="0"/>
                  </a:moveTo>
                  <a:lnTo>
                    <a:pt x="83536" y="0"/>
                  </a:lnTo>
                  <a:lnTo>
                    <a:pt x="52865" y="11178"/>
                  </a:lnTo>
                  <a:lnTo>
                    <a:pt x="27140" y="29308"/>
                  </a:lnTo>
                  <a:lnTo>
                    <a:pt x="4700" y="55087"/>
                  </a:lnTo>
                  <a:lnTo>
                    <a:pt x="996" y="64801"/>
                  </a:lnTo>
                  <a:lnTo>
                    <a:pt x="0" y="84952"/>
                  </a:lnTo>
                  <a:lnTo>
                    <a:pt x="4882" y="91730"/>
                  </a:lnTo>
                  <a:lnTo>
                    <a:pt x="12816" y="96248"/>
                  </a:lnTo>
                  <a:lnTo>
                    <a:pt x="49459" y="102607"/>
                  </a:lnTo>
                  <a:lnTo>
                    <a:pt x="103064" y="110345"/>
                  </a:lnTo>
                  <a:lnTo>
                    <a:pt x="158163" y="129665"/>
                  </a:lnTo>
                  <a:lnTo>
                    <a:pt x="168816" y="135576"/>
                  </a:lnTo>
                  <a:lnTo>
                    <a:pt x="174747" y="144196"/>
                  </a:lnTo>
                  <a:lnTo>
                    <a:pt x="178219" y="166252"/>
                  </a:lnTo>
                  <a:lnTo>
                    <a:pt x="172743" y="185414"/>
                  </a:lnTo>
                  <a:lnTo>
                    <a:pt x="168007" y="193799"/>
                  </a:lnTo>
                  <a:lnTo>
                    <a:pt x="153386" y="206235"/>
                  </a:lnTo>
                  <a:lnTo>
                    <a:pt x="134020" y="214492"/>
                  </a:lnTo>
                  <a:lnTo>
                    <a:pt x="99149" y="217971"/>
                  </a:lnTo>
                  <a:lnTo>
                    <a:pt x="63779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112485" y="2733496"/>
            <a:ext cx="236247" cy="223689"/>
            <a:chOff x="2112485" y="2733496"/>
            <a:chExt cx="236247" cy="223689"/>
          </a:xfrm>
        </p:grpSpPr>
        <p:sp>
          <p:nvSpPr>
            <p:cNvPr id="84" name="Freeform 83"/>
            <p:cNvSpPr/>
            <p:nvPr/>
          </p:nvSpPr>
          <p:spPr>
            <a:xfrm>
              <a:off x="2192122" y="2779523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12485" y="2733496"/>
              <a:ext cx="236247" cy="223689"/>
            </a:xfrm>
            <a:custGeom>
              <a:avLst/>
              <a:gdLst/>
              <a:ahLst/>
              <a:cxnLst/>
              <a:rect l="0" t="0" r="0" b="0"/>
              <a:pathLst>
                <a:path w="236247" h="223689">
                  <a:moveTo>
                    <a:pt x="203784" y="24970"/>
                  </a:moveTo>
                  <a:lnTo>
                    <a:pt x="159821" y="1251"/>
                  </a:lnTo>
                  <a:lnTo>
                    <a:pt x="139791" y="0"/>
                  </a:lnTo>
                  <a:lnTo>
                    <a:pt x="77370" y="15022"/>
                  </a:lnTo>
                  <a:lnTo>
                    <a:pt x="35314" y="34183"/>
                  </a:lnTo>
                  <a:lnTo>
                    <a:pt x="20504" y="50122"/>
                  </a:lnTo>
                  <a:lnTo>
                    <a:pt x="1464" y="88950"/>
                  </a:lnTo>
                  <a:lnTo>
                    <a:pt x="0" y="109557"/>
                  </a:lnTo>
                  <a:lnTo>
                    <a:pt x="8593" y="156972"/>
                  </a:lnTo>
                  <a:lnTo>
                    <a:pt x="23767" y="186394"/>
                  </a:lnTo>
                  <a:lnTo>
                    <a:pt x="43081" y="209930"/>
                  </a:lnTo>
                  <a:lnTo>
                    <a:pt x="62950" y="218309"/>
                  </a:lnTo>
                  <a:lnTo>
                    <a:pt x="113834" y="223688"/>
                  </a:lnTo>
                  <a:lnTo>
                    <a:pt x="171445" y="213384"/>
                  </a:lnTo>
                  <a:lnTo>
                    <a:pt x="182225" y="210241"/>
                  </a:lnTo>
                  <a:lnTo>
                    <a:pt x="200441" y="197390"/>
                  </a:lnTo>
                  <a:lnTo>
                    <a:pt x="223851" y="167304"/>
                  </a:lnTo>
                  <a:lnTo>
                    <a:pt x="231200" y="154954"/>
                  </a:lnTo>
                  <a:lnTo>
                    <a:pt x="236246" y="131874"/>
                  </a:lnTo>
                  <a:lnTo>
                    <a:pt x="229953" y="82872"/>
                  </a:lnTo>
                  <a:lnTo>
                    <a:pt x="215177" y="53174"/>
                  </a:lnTo>
                  <a:lnTo>
                    <a:pt x="199489" y="40235"/>
                  </a:lnTo>
                  <a:lnTo>
                    <a:pt x="172198" y="24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097441" y="3372479"/>
            <a:ext cx="352971" cy="321213"/>
            <a:chOff x="2097441" y="3372479"/>
            <a:chExt cx="352971" cy="321213"/>
          </a:xfrm>
        </p:grpSpPr>
        <p:sp>
          <p:nvSpPr>
            <p:cNvPr id="87" name="Freeform 86"/>
            <p:cNvSpPr/>
            <p:nvPr/>
          </p:nvSpPr>
          <p:spPr>
            <a:xfrm>
              <a:off x="2198007" y="3451098"/>
              <a:ext cx="202491" cy="241309"/>
            </a:xfrm>
            <a:custGeom>
              <a:avLst/>
              <a:gdLst/>
              <a:ahLst/>
              <a:cxnLst/>
              <a:rect l="0" t="0" r="0" b="0"/>
              <a:pathLst>
                <a:path w="202491" h="241309">
                  <a:moveTo>
                    <a:pt x="23506" y="33834"/>
                  </a:moveTo>
                  <a:lnTo>
                    <a:pt x="12327" y="45013"/>
                  </a:lnTo>
                  <a:lnTo>
                    <a:pt x="10204" y="44796"/>
                  </a:lnTo>
                  <a:lnTo>
                    <a:pt x="9959" y="41142"/>
                  </a:lnTo>
                  <a:lnTo>
                    <a:pt x="10965" y="35197"/>
                  </a:lnTo>
                  <a:lnTo>
                    <a:pt x="23559" y="15651"/>
                  </a:lnTo>
                  <a:lnTo>
                    <a:pt x="47698" y="631"/>
                  </a:lnTo>
                  <a:lnTo>
                    <a:pt x="56011" y="0"/>
                  </a:lnTo>
                  <a:lnTo>
                    <a:pt x="71488" y="5539"/>
                  </a:lnTo>
                  <a:lnTo>
                    <a:pt x="93355" y="21811"/>
                  </a:lnTo>
                  <a:lnTo>
                    <a:pt x="104462" y="40969"/>
                  </a:lnTo>
                  <a:lnTo>
                    <a:pt x="114173" y="78062"/>
                  </a:lnTo>
                  <a:lnTo>
                    <a:pt x="117454" y="138107"/>
                  </a:lnTo>
                  <a:lnTo>
                    <a:pt x="112433" y="183403"/>
                  </a:lnTo>
                  <a:lnTo>
                    <a:pt x="103583" y="205984"/>
                  </a:lnTo>
                  <a:lnTo>
                    <a:pt x="97948" y="215281"/>
                  </a:lnTo>
                  <a:lnTo>
                    <a:pt x="82327" y="228731"/>
                  </a:lnTo>
                  <a:lnTo>
                    <a:pt x="62517" y="237438"/>
                  </a:lnTo>
                  <a:lnTo>
                    <a:pt x="38114" y="241308"/>
                  </a:lnTo>
                  <a:lnTo>
                    <a:pt x="28565" y="238831"/>
                  </a:lnTo>
                  <a:lnTo>
                    <a:pt x="21030" y="233670"/>
                  </a:lnTo>
                  <a:lnTo>
                    <a:pt x="9537" y="218576"/>
                  </a:lnTo>
                  <a:lnTo>
                    <a:pt x="530" y="200170"/>
                  </a:lnTo>
                  <a:lnTo>
                    <a:pt x="0" y="190348"/>
                  </a:lnTo>
                  <a:lnTo>
                    <a:pt x="5649" y="170077"/>
                  </a:lnTo>
                  <a:lnTo>
                    <a:pt x="19079" y="155608"/>
                  </a:lnTo>
                  <a:lnTo>
                    <a:pt x="27574" y="150112"/>
                  </a:lnTo>
                  <a:lnTo>
                    <a:pt x="46371" y="147124"/>
                  </a:lnTo>
                  <a:lnTo>
                    <a:pt x="104679" y="157721"/>
                  </a:lnTo>
                  <a:lnTo>
                    <a:pt x="159974" y="174353"/>
                  </a:lnTo>
                  <a:lnTo>
                    <a:pt x="202490" y="1812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97441" y="3372479"/>
              <a:ext cx="352971" cy="321213"/>
            </a:xfrm>
            <a:custGeom>
              <a:avLst/>
              <a:gdLst/>
              <a:ahLst/>
              <a:cxnLst/>
              <a:rect l="0" t="0" r="0" b="0"/>
              <a:pathLst>
                <a:path w="352971" h="321213">
                  <a:moveTo>
                    <a:pt x="281999" y="28225"/>
                  </a:moveTo>
                  <a:lnTo>
                    <a:pt x="223382" y="7982"/>
                  </a:lnTo>
                  <a:lnTo>
                    <a:pt x="183003" y="0"/>
                  </a:lnTo>
                  <a:lnTo>
                    <a:pt x="121780" y="8535"/>
                  </a:lnTo>
                  <a:lnTo>
                    <a:pt x="97317" y="15965"/>
                  </a:lnTo>
                  <a:lnTo>
                    <a:pt x="62548" y="39798"/>
                  </a:lnTo>
                  <a:lnTo>
                    <a:pt x="33150" y="72625"/>
                  </a:lnTo>
                  <a:lnTo>
                    <a:pt x="9225" y="134735"/>
                  </a:lnTo>
                  <a:lnTo>
                    <a:pt x="0" y="189904"/>
                  </a:lnTo>
                  <a:lnTo>
                    <a:pt x="3992" y="226259"/>
                  </a:lnTo>
                  <a:lnTo>
                    <a:pt x="12601" y="245312"/>
                  </a:lnTo>
                  <a:lnTo>
                    <a:pt x="57645" y="298222"/>
                  </a:lnTo>
                  <a:lnTo>
                    <a:pt x="84113" y="313855"/>
                  </a:lnTo>
                  <a:lnTo>
                    <a:pt x="134073" y="321212"/>
                  </a:lnTo>
                  <a:lnTo>
                    <a:pt x="195934" y="319546"/>
                  </a:lnTo>
                  <a:lnTo>
                    <a:pt x="253560" y="302709"/>
                  </a:lnTo>
                  <a:lnTo>
                    <a:pt x="293192" y="276853"/>
                  </a:lnTo>
                  <a:lnTo>
                    <a:pt x="330757" y="236644"/>
                  </a:lnTo>
                  <a:lnTo>
                    <a:pt x="346489" y="206572"/>
                  </a:lnTo>
                  <a:lnTo>
                    <a:pt x="352970" y="169846"/>
                  </a:lnTo>
                  <a:lnTo>
                    <a:pt x="349301" y="129328"/>
                  </a:lnTo>
                  <a:lnTo>
                    <a:pt x="340767" y="107865"/>
                  </a:lnTo>
                  <a:lnTo>
                    <a:pt x="316224" y="75022"/>
                  </a:lnTo>
                  <a:lnTo>
                    <a:pt x="281999" y="49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099608" y="4011674"/>
            <a:ext cx="1197655" cy="651943"/>
            <a:chOff x="2099608" y="4011674"/>
            <a:chExt cx="1197655" cy="651943"/>
          </a:xfrm>
        </p:grpSpPr>
        <p:grpSp>
          <p:nvGrpSpPr>
            <p:cNvPr id="92" name="Group 91"/>
            <p:cNvGrpSpPr/>
            <p:nvPr/>
          </p:nvGrpSpPr>
          <p:grpSpPr>
            <a:xfrm>
              <a:off x="2099608" y="4122239"/>
              <a:ext cx="415548" cy="415396"/>
              <a:chOff x="2099608" y="4122239"/>
              <a:chExt cx="415548" cy="415396"/>
            </a:xfrm>
          </p:grpSpPr>
          <p:sp>
            <p:nvSpPr>
              <p:cNvPr id="90" name="Freeform 89"/>
              <p:cNvSpPr/>
              <p:nvPr/>
            </p:nvSpPr>
            <p:spPr>
              <a:xfrm>
                <a:off x="2195437" y="4193171"/>
                <a:ext cx="199095" cy="277491"/>
              </a:xfrm>
              <a:custGeom>
                <a:avLst/>
                <a:gdLst/>
                <a:ahLst/>
                <a:cxnLst/>
                <a:rect l="0" t="0" r="0" b="0"/>
                <a:pathLst>
                  <a:path w="199095" h="277491">
                    <a:moveTo>
                      <a:pt x="70032" y="0"/>
                    </a:moveTo>
                    <a:lnTo>
                      <a:pt x="50904" y="61111"/>
                    </a:lnTo>
                    <a:lnTo>
                      <a:pt x="25818" y="115543"/>
                    </a:lnTo>
                    <a:lnTo>
                      <a:pt x="20669" y="120312"/>
                    </a:lnTo>
                    <a:lnTo>
                      <a:pt x="14896" y="121152"/>
                    </a:lnTo>
                    <a:lnTo>
                      <a:pt x="8708" y="119373"/>
                    </a:lnTo>
                    <a:lnTo>
                      <a:pt x="4583" y="113507"/>
                    </a:lnTo>
                    <a:lnTo>
                      <a:pt x="0" y="94511"/>
                    </a:lnTo>
                    <a:lnTo>
                      <a:pt x="4201" y="73591"/>
                    </a:lnTo>
                    <a:lnTo>
                      <a:pt x="19721" y="45201"/>
                    </a:lnTo>
                    <a:lnTo>
                      <a:pt x="33634" y="30618"/>
                    </a:lnTo>
                    <a:lnTo>
                      <a:pt x="51515" y="20237"/>
                    </a:lnTo>
                    <a:lnTo>
                      <a:pt x="71161" y="17963"/>
                    </a:lnTo>
                    <a:lnTo>
                      <a:pt x="81313" y="18995"/>
                    </a:lnTo>
                    <a:lnTo>
                      <a:pt x="98833" y="29499"/>
                    </a:lnTo>
                    <a:lnTo>
                      <a:pt x="113248" y="45866"/>
                    </a:lnTo>
                    <a:lnTo>
                      <a:pt x="123554" y="64839"/>
                    </a:lnTo>
                    <a:lnTo>
                      <a:pt x="124431" y="74811"/>
                    </a:lnTo>
                    <a:lnTo>
                      <a:pt x="119166" y="95251"/>
                    </a:lnTo>
                    <a:lnTo>
                      <a:pt x="105907" y="109794"/>
                    </a:lnTo>
                    <a:lnTo>
                      <a:pt x="97458" y="115310"/>
                    </a:lnTo>
                    <a:lnTo>
                      <a:pt x="96505" y="118987"/>
                    </a:lnTo>
                    <a:lnTo>
                      <a:pt x="100549" y="121439"/>
                    </a:lnTo>
                    <a:lnTo>
                      <a:pt x="116350" y="126502"/>
                    </a:lnTo>
                    <a:lnTo>
                      <a:pt x="165342" y="155363"/>
                    </a:lnTo>
                    <a:lnTo>
                      <a:pt x="179852" y="171996"/>
                    </a:lnTo>
                    <a:lnTo>
                      <a:pt x="198700" y="211269"/>
                    </a:lnTo>
                    <a:lnTo>
                      <a:pt x="199094" y="221565"/>
                    </a:lnTo>
                    <a:lnTo>
                      <a:pt x="193294" y="242363"/>
                    </a:lnTo>
                    <a:lnTo>
                      <a:pt x="179797" y="257066"/>
                    </a:lnTo>
                    <a:lnTo>
                      <a:pt x="142537" y="276036"/>
                    </a:lnTo>
                    <a:lnTo>
                      <a:pt x="122144" y="277490"/>
                    </a:lnTo>
                    <a:lnTo>
                      <a:pt x="100212" y="273068"/>
                    </a:lnTo>
                    <a:lnTo>
                      <a:pt x="63896" y="257424"/>
                    </a:lnTo>
                    <a:lnTo>
                      <a:pt x="27918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2099608" y="4122239"/>
                <a:ext cx="415548" cy="415396"/>
              </a:xfrm>
              <a:custGeom>
                <a:avLst/>
                <a:gdLst/>
                <a:ahLst/>
                <a:cxnLst/>
                <a:rect l="0" t="0" r="0" b="0"/>
                <a:pathLst>
                  <a:path w="415548" h="415396">
                    <a:moveTo>
                      <a:pt x="313260" y="81461"/>
                    </a:moveTo>
                    <a:lnTo>
                      <a:pt x="307671" y="64693"/>
                    </a:lnTo>
                    <a:lnTo>
                      <a:pt x="287427" y="37498"/>
                    </a:lnTo>
                    <a:lnTo>
                      <a:pt x="259203" y="18391"/>
                    </a:lnTo>
                    <a:lnTo>
                      <a:pt x="217054" y="2625"/>
                    </a:lnTo>
                    <a:lnTo>
                      <a:pt x="179599" y="0"/>
                    </a:lnTo>
                    <a:lnTo>
                      <a:pt x="124170" y="12097"/>
                    </a:lnTo>
                    <a:lnTo>
                      <a:pt x="86698" y="27634"/>
                    </a:lnTo>
                    <a:lnTo>
                      <a:pt x="57137" y="52644"/>
                    </a:lnTo>
                    <a:lnTo>
                      <a:pt x="20823" y="113289"/>
                    </a:lnTo>
                    <a:lnTo>
                      <a:pt x="6163" y="144704"/>
                    </a:lnTo>
                    <a:lnTo>
                      <a:pt x="0" y="187417"/>
                    </a:lnTo>
                    <a:lnTo>
                      <a:pt x="6323" y="237441"/>
                    </a:lnTo>
                    <a:lnTo>
                      <a:pt x="21957" y="281118"/>
                    </a:lnTo>
                    <a:lnTo>
                      <a:pt x="60883" y="341520"/>
                    </a:lnTo>
                    <a:lnTo>
                      <a:pt x="94302" y="372126"/>
                    </a:lnTo>
                    <a:lnTo>
                      <a:pt x="153419" y="404642"/>
                    </a:lnTo>
                    <a:lnTo>
                      <a:pt x="177879" y="412270"/>
                    </a:lnTo>
                    <a:lnTo>
                      <a:pt x="222194" y="415395"/>
                    </a:lnTo>
                    <a:lnTo>
                      <a:pt x="259761" y="408261"/>
                    </a:lnTo>
                    <a:lnTo>
                      <a:pt x="307545" y="385483"/>
                    </a:lnTo>
                    <a:lnTo>
                      <a:pt x="354838" y="343115"/>
                    </a:lnTo>
                    <a:lnTo>
                      <a:pt x="393446" y="286236"/>
                    </a:lnTo>
                    <a:lnTo>
                      <a:pt x="412374" y="231918"/>
                    </a:lnTo>
                    <a:lnTo>
                      <a:pt x="415547" y="188952"/>
                    </a:lnTo>
                    <a:lnTo>
                      <a:pt x="408428" y="140866"/>
                    </a:lnTo>
                    <a:lnTo>
                      <a:pt x="398061" y="110982"/>
                    </a:lnTo>
                    <a:lnTo>
                      <a:pt x="382535" y="91462"/>
                    </a:lnTo>
                    <a:lnTo>
                      <a:pt x="334317" y="4987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2876122" y="4011674"/>
              <a:ext cx="421141" cy="651943"/>
              <a:chOff x="2876122" y="4011674"/>
              <a:chExt cx="421141" cy="651943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2952695" y="4011674"/>
                <a:ext cx="197169" cy="203186"/>
              </a:xfrm>
              <a:custGeom>
                <a:avLst/>
                <a:gdLst/>
                <a:ahLst/>
                <a:cxnLst/>
                <a:rect l="0" t="0" r="0" b="0"/>
                <a:pathLst>
                  <a:path w="197169" h="203186">
                    <a:moveTo>
                      <a:pt x="176111" y="97269"/>
                    </a:moveTo>
                    <a:lnTo>
                      <a:pt x="155867" y="53306"/>
                    </a:lnTo>
                    <a:lnTo>
                      <a:pt x="136707" y="23022"/>
                    </a:lnTo>
                    <a:lnTo>
                      <a:pt x="119994" y="8508"/>
                    </a:lnTo>
                    <a:lnTo>
                      <a:pt x="110624" y="3000"/>
                    </a:lnTo>
                    <a:lnTo>
                      <a:pt x="90853" y="0"/>
                    </a:lnTo>
                    <a:lnTo>
                      <a:pt x="70368" y="3735"/>
                    </a:lnTo>
                    <a:lnTo>
                      <a:pt x="49565" y="13195"/>
                    </a:lnTo>
                    <a:lnTo>
                      <a:pt x="23712" y="37263"/>
                    </a:lnTo>
                    <a:lnTo>
                      <a:pt x="6823" y="72211"/>
                    </a:lnTo>
                    <a:lnTo>
                      <a:pt x="0" y="112201"/>
                    </a:lnTo>
                    <a:lnTo>
                      <a:pt x="4643" y="136661"/>
                    </a:lnTo>
                    <a:lnTo>
                      <a:pt x="26687" y="180960"/>
                    </a:lnTo>
                    <a:lnTo>
                      <a:pt x="43020" y="196076"/>
                    </a:lnTo>
                    <a:lnTo>
                      <a:pt x="52289" y="201745"/>
                    </a:lnTo>
                    <a:lnTo>
                      <a:pt x="61977" y="203185"/>
                    </a:lnTo>
                    <a:lnTo>
                      <a:pt x="82101" y="198545"/>
                    </a:lnTo>
                    <a:lnTo>
                      <a:pt x="113161" y="182779"/>
                    </a:lnTo>
                    <a:lnTo>
                      <a:pt x="127856" y="166859"/>
                    </a:lnTo>
                    <a:lnTo>
                      <a:pt x="146822" y="128043"/>
                    </a:lnTo>
                    <a:lnTo>
                      <a:pt x="152615" y="91439"/>
                    </a:lnTo>
                    <a:lnTo>
                      <a:pt x="152258" y="86364"/>
                    </a:lnTo>
                    <a:lnTo>
                      <a:pt x="150850" y="86489"/>
                    </a:lnTo>
                    <a:lnTo>
                      <a:pt x="148742" y="90082"/>
                    </a:lnTo>
                    <a:lnTo>
                      <a:pt x="151364" y="117497"/>
                    </a:lnTo>
                    <a:lnTo>
                      <a:pt x="163900" y="159107"/>
                    </a:lnTo>
                    <a:lnTo>
                      <a:pt x="197168" y="20255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876122" y="4298456"/>
                <a:ext cx="421141" cy="16570"/>
              </a:xfrm>
              <a:custGeom>
                <a:avLst/>
                <a:gdLst/>
                <a:ahLst/>
                <a:cxnLst/>
                <a:rect l="0" t="0" r="0" b="0"/>
                <a:pathLst>
                  <a:path w="421141" h="16570">
                    <a:moveTo>
                      <a:pt x="421140" y="0"/>
                    </a:moveTo>
                    <a:lnTo>
                      <a:pt x="362523" y="0"/>
                    </a:lnTo>
                    <a:lnTo>
                      <a:pt x="299944" y="0"/>
                    </a:lnTo>
                    <a:lnTo>
                      <a:pt x="249789" y="1170"/>
                    </a:lnTo>
                    <a:lnTo>
                      <a:pt x="190328" y="8333"/>
                    </a:lnTo>
                    <a:lnTo>
                      <a:pt x="133522" y="10095"/>
                    </a:lnTo>
                    <a:lnTo>
                      <a:pt x="71175" y="11613"/>
                    </a:lnTo>
                    <a:lnTo>
                      <a:pt x="35127" y="16569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3086692" y="4393213"/>
                <a:ext cx="191958" cy="270404"/>
              </a:xfrm>
              <a:custGeom>
                <a:avLst/>
                <a:gdLst/>
                <a:ahLst/>
                <a:cxnLst/>
                <a:rect l="0" t="0" r="0" b="0"/>
                <a:pathLst>
                  <a:path w="191958" h="270404">
                    <a:moveTo>
                      <a:pt x="0" y="0"/>
                    </a:moveTo>
                    <a:lnTo>
                      <a:pt x="3120" y="48930"/>
                    </a:lnTo>
                    <a:lnTo>
                      <a:pt x="14654" y="108061"/>
                    </a:lnTo>
                    <a:lnTo>
                      <a:pt x="20962" y="170867"/>
                    </a:lnTo>
                    <a:lnTo>
                      <a:pt x="29140" y="222614"/>
                    </a:lnTo>
                    <a:lnTo>
                      <a:pt x="29955" y="236147"/>
                    </a:lnTo>
                    <a:lnTo>
                      <a:pt x="28159" y="241659"/>
                    </a:lnTo>
                    <a:lnTo>
                      <a:pt x="24622" y="241825"/>
                    </a:lnTo>
                    <a:lnTo>
                      <a:pt x="19924" y="238425"/>
                    </a:lnTo>
                    <a:lnTo>
                      <a:pt x="14704" y="222170"/>
                    </a:lnTo>
                    <a:lnTo>
                      <a:pt x="13312" y="211284"/>
                    </a:lnTo>
                    <a:lnTo>
                      <a:pt x="18005" y="192950"/>
                    </a:lnTo>
                    <a:lnTo>
                      <a:pt x="22532" y="184785"/>
                    </a:lnTo>
                    <a:lnTo>
                      <a:pt x="36920" y="172593"/>
                    </a:lnTo>
                    <a:lnTo>
                      <a:pt x="74753" y="155235"/>
                    </a:lnTo>
                    <a:lnTo>
                      <a:pt x="95225" y="154001"/>
                    </a:lnTo>
                    <a:lnTo>
                      <a:pt x="116022" y="158521"/>
                    </a:lnTo>
                    <a:lnTo>
                      <a:pt x="168483" y="187006"/>
                    </a:lnTo>
                    <a:lnTo>
                      <a:pt x="183286" y="203606"/>
                    </a:lnTo>
                    <a:lnTo>
                      <a:pt x="188871" y="212946"/>
                    </a:lnTo>
                    <a:lnTo>
                      <a:pt x="191957" y="232683"/>
                    </a:lnTo>
                    <a:lnTo>
                      <a:pt x="191143" y="242859"/>
                    </a:lnTo>
                    <a:lnTo>
                      <a:pt x="187090" y="250813"/>
                    </a:lnTo>
                    <a:lnTo>
                      <a:pt x="173228" y="262771"/>
                    </a:lnTo>
                    <a:lnTo>
                      <a:pt x="152249" y="268865"/>
                    </a:lnTo>
                    <a:lnTo>
                      <a:pt x="128498" y="270403"/>
                    </a:lnTo>
                    <a:lnTo>
                      <a:pt x="73983" y="258801"/>
                    </a:lnTo>
                    <a:lnTo>
                      <a:pt x="42114" y="24215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2738452" y="2600538"/>
            <a:ext cx="1458349" cy="391730"/>
            <a:chOff x="2738452" y="2600538"/>
            <a:chExt cx="1458349" cy="391730"/>
          </a:xfrm>
        </p:grpSpPr>
        <p:sp>
          <p:nvSpPr>
            <p:cNvPr id="98" name="Freeform 97"/>
            <p:cNvSpPr/>
            <p:nvPr/>
          </p:nvSpPr>
          <p:spPr>
            <a:xfrm>
              <a:off x="2738452" y="2741831"/>
              <a:ext cx="220056" cy="250437"/>
            </a:xfrm>
            <a:custGeom>
              <a:avLst/>
              <a:gdLst/>
              <a:ahLst/>
              <a:cxnLst/>
              <a:rect l="0" t="0" r="0" b="0"/>
              <a:pathLst>
                <a:path w="220056" h="250437">
                  <a:moveTo>
                    <a:pt x="146356" y="111391"/>
                  </a:moveTo>
                  <a:lnTo>
                    <a:pt x="138023" y="73913"/>
                  </a:lnTo>
                  <a:lnTo>
                    <a:pt x="134463" y="51451"/>
                  </a:lnTo>
                  <a:lnTo>
                    <a:pt x="125083" y="33668"/>
                  </a:lnTo>
                  <a:lnTo>
                    <a:pt x="101058" y="10504"/>
                  </a:lnTo>
                  <a:lnTo>
                    <a:pt x="78651" y="2211"/>
                  </a:lnTo>
                  <a:lnTo>
                    <a:pt x="66124" y="0"/>
                  </a:lnTo>
                  <a:lnTo>
                    <a:pt x="55433" y="2036"/>
                  </a:lnTo>
                  <a:lnTo>
                    <a:pt x="37316" y="13656"/>
                  </a:lnTo>
                  <a:lnTo>
                    <a:pt x="19551" y="39929"/>
                  </a:lnTo>
                  <a:lnTo>
                    <a:pt x="4238" y="81417"/>
                  </a:lnTo>
                  <a:lnTo>
                    <a:pt x="0" y="133460"/>
                  </a:lnTo>
                  <a:lnTo>
                    <a:pt x="4752" y="188800"/>
                  </a:lnTo>
                  <a:lnTo>
                    <a:pt x="19261" y="225184"/>
                  </a:lnTo>
                  <a:lnTo>
                    <a:pt x="34887" y="241125"/>
                  </a:lnTo>
                  <a:lnTo>
                    <a:pt x="43968" y="247013"/>
                  </a:lnTo>
                  <a:lnTo>
                    <a:pt x="63415" y="250436"/>
                  </a:lnTo>
                  <a:lnTo>
                    <a:pt x="73515" y="249712"/>
                  </a:lnTo>
                  <a:lnTo>
                    <a:pt x="90975" y="242667"/>
                  </a:lnTo>
                  <a:lnTo>
                    <a:pt x="106535" y="230567"/>
                  </a:lnTo>
                  <a:lnTo>
                    <a:pt x="127278" y="204025"/>
                  </a:lnTo>
                  <a:lnTo>
                    <a:pt x="140183" y="172763"/>
                  </a:lnTo>
                  <a:lnTo>
                    <a:pt x="145137" y="120871"/>
                  </a:lnTo>
                  <a:lnTo>
                    <a:pt x="144644" y="101567"/>
                  </a:lnTo>
                  <a:lnTo>
                    <a:pt x="142875" y="101332"/>
                  </a:lnTo>
                  <a:lnTo>
                    <a:pt x="140526" y="104685"/>
                  </a:lnTo>
                  <a:lnTo>
                    <a:pt x="141299" y="109260"/>
                  </a:lnTo>
                  <a:lnTo>
                    <a:pt x="176383" y="169780"/>
                  </a:lnTo>
                  <a:lnTo>
                    <a:pt x="220055" y="195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90176" y="2632124"/>
              <a:ext cx="9614" cy="326384"/>
            </a:xfrm>
            <a:custGeom>
              <a:avLst/>
              <a:gdLst/>
              <a:ahLst/>
              <a:cxnLst/>
              <a:rect l="0" t="0" r="0" b="0"/>
              <a:pathLst>
                <a:path w="9614" h="326384">
                  <a:moveTo>
                    <a:pt x="0" y="0"/>
                  </a:moveTo>
                  <a:lnTo>
                    <a:pt x="3119" y="54144"/>
                  </a:lnTo>
                  <a:lnTo>
                    <a:pt x="6066" y="81386"/>
                  </a:lnTo>
                  <a:lnTo>
                    <a:pt x="1545" y="137002"/>
                  </a:lnTo>
                  <a:lnTo>
                    <a:pt x="5894" y="193048"/>
                  </a:lnTo>
                  <a:lnTo>
                    <a:pt x="9613" y="249179"/>
                  </a:lnTo>
                  <a:lnTo>
                    <a:pt x="7228" y="29908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74362" y="2758466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0"/>
                  </a:lnTo>
                  <a:lnTo>
                    <a:pt x="117667" y="7236"/>
                  </a:lnTo>
                  <a:lnTo>
                    <a:pt x="57862" y="1299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70590" y="2811108"/>
              <a:ext cx="137359" cy="132130"/>
            </a:xfrm>
            <a:custGeom>
              <a:avLst/>
              <a:gdLst/>
              <a:ahLst/>
              <a:cxnLst/>
              <a:rect l="0" t="0" r="0" b="0"/>
              <a:pathLst>
                <a:path w="137359" h="132130">
                  <a:moveTo>
                    <a:pt x="77513" y="0"/>
                  </a:moveTo>
                  <a:lnTo>
                    <a:pt x="33551" y="14655"/>
                  </a:lnTo>
                  <a:lnTo>
                    <a:pt x="19760" y="27570"/>
                  </a:lnTo>
                  <a:lnTo>
                    <a:pt x="1374" y="64458"/>
                  </a:lnTo>
                  <a:lnTo>
                    <a:pt x="0" y="84800"/>
                  </a:lnTo>
                  <a:lnTo>
                    <a:pt x="4459" y="104370"/>
                  </a:lnTo>
                  <a:lnTo>
                    <a:pt x="14239" y="120866"/>
                  </a:lnTo>
                  <a:lnTo>
                    <a:pt x="22462" y="126201"/>
                  </a:lnTo>
                  <a:lnTo>
                    <a:pt x="44078" y="132129"/>
                  </a:lnTo>
                  <a:lnTo>
                    <a:pt x="76965" y="129877"/>
                  </a:lnTo>
                  <a:lnTo>
                    <a:pt x="108936" y="116211"/>
                  </a:lnTo>
                  <a:lnTo>
                    <a:pt x="123844" y="100783"/>
                  </a:lnTo>
                  <a:lnTo>
                    <a:pt x="133200" y="81057"/>
                  </a:lnTo>
                  <a:lnTo>
                    <a:pt x="137358" y="56693"/>
                  </a:lnTo>
                  <a:lnTo>
                    <a:pt x="132967" y="36505"/>
                  </a:lnTo>
                  <a:lnTo>
                    <a:pt x="128520" y="27847"/>
                  </a:lnTo>
                  <a:lnTo>
                    <a:pt x="114221" y="15106"/>
                  </a:lnTo>
                  <a:lnTo>
                    <a:pt x="88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74681" y="2600538"/>
              <a:ext cx="222120" cy="365396"/>
            </a:xfrm>
            <a:custGeom>
              <a:avLst/>
              <a:gdLst/>
              <a:ahLst/>
              <a:cxnLst/>
              <a:rect l="0" t="0" r="0" b="0"/>
              <a:pathLst>
                <a:path w="222120" h="365396">
                  <a:moveTo>
                    <a:pt x="15619" y="0"/>
                  </a:moveTo>
                  <a:lnTo>
                    <a:pt x="9553" y="33622"/>
                  </a:lnTo>
                  <a:lnTo>
                    <a:pt x="14074" y="88443"/>
                  </a:lnTo>
                  <a:lnTo>
                    <a:pt x="15314" y="149662"/>
                  </a:lnTo>
                  <a:lnTo>
                    <a:pt x="15528" y="198242"/>
                  </a:lnTo>
                  <a:lnTo>
                    <a:pt x="15601" y="258655"/>
                  </a:lnTo>
                  <a:lnTo>
                    <a:pt x="12496" y="312529"/>
                  </a:lnTo>
                  <a:lnTo>
                    <a:pt x="10028" y="324166"/>
                  </a:lnTo>
                  <a:lnTo>
                    <a:pt x="7212" y="328415"/>
                  </a:lnTo>
                  <a:lnTo>
                    <a:pt x="4166" y="327738"/>
                  </a:lnTo>
                  <a:lnTo>
                    <a:pt x="964" y="323777"/>
                  </a:lnTo>
                  <a:lnTo>
                    <a:pt x="0" y="317627"/>
                  </a:lnTo>
                  <a:lnTo>
                    <a:pt x="6829" y="256378"/>
                  </a:lnTo>
                  <a:lnTo>
                    <a:pt x="21723" y="230252"/>
                  </a:lnTo>
                  <a:lnTo>
                    <a:pt x="34320" y="215029"/>
                  </a:lnTo>
                  <a:lnTo>
                    <a:pt x="60154" y="198893"/>
                  </a:lnTo>
                  <a:lnTo>
                    <a:pt x="95625" y="192293"/>
                  </a:lnTo>
                  <a:lnTo>
                    <a:pt x="130182" y="195926"/>
                  </a:lnTo>
                  <a:lnTo>
                    <a:pt x="162648" y="210001"/>
                  </a:lnTo>
                  <a:lnTo>
                    <a:pt x="211503" y="249433"/>
                  </a:lnTo>
                  <a:lnTo>
                    <a:pt x="219662" y="269567"/>
                  </a:lnTo>
                  <a:lnTo>
                    <a:pt x="222119" y="292943"/>
                  </a:lnTo>
                  <a:lnTo>
                    <a:pt x="219311" y="315031"/>
                  </a:lnTo>
                  <a:lnTo>
                    <a:pt x="211044" y="333426"/>
                  </a:lnTo>
                  <a:lnTo>
                    <a:pt x="205564" y="341607"/>
                  </a:lnTo>
                  <a:lnTo>
                    <a:pt x="190116" y="353817"/>
                  </a:lnTo>
                  <a:lnTo>
                    <a:pt x="170383" y="361973"/>
                  </a:lnTo>
                  <a:lnTo>
                    <a:pt x="131795" y="365395"/>
                  </a:lnTo>
                  <a:lnTo>
                    <a:pt x="70066" y="356663"/>
                  </a:lnTo>
                  <a:lnTo>
                    <a:pt x="32922" y="347054"/>
                  </a:lnTo>
                  <a:lnTo>
                    <a:pt x="509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845410" y="3337533"/>
            <a:ext cx="717215" cy="358573"/>
            <a:chOff x="2845410" y="3337533"/>
            <a:chExt cx="717215" cy="358573"/>
          </a:xfrm>
        </p:grpSpPr>
        <p:sp>
          <p:nvSpPr>
            <p:cNvPr id="104" name="Freeform 103"/>
            <p:cNvSpPr/>
            <p:nvPr/>
          </p:nvSpPr>
          <p:spPr>
            <a:xfrm>
              <a:off x="2845410" y="3459552"/>
              <a:ext cx="228912" cy="208946"/>
            </a:xfrm>
            <a:custGeom>
              <a:avLst/>
              <a:gdLst/>
              <a:ahLst/>
              <a:cxnLst/>
              <a:rect l="0" t="0" r="0" b="0"/>
              <a:pathLst>
                <a:path w="228912" h="208946">
                  <a:moveTo>
                    <a:pt x="144683" y="99080"/>
                  </a:moveTo>
                  <a:lnTo>
                    <a:pt x="144683" y="76723"/>
                  </a:lnTo>
                  <a:lnTo>
                    <a:pt x="120964" y="14737"/>
                  </a:lnTo>
                  <a:lnTo>
                    <a:pt x="113662" y="7756"/>
                  </a:lnTo>
                  <a:lnTo>
                    <a:pt x="93071" y="0"/>
                  </a:lnTo>
                  <a:lnTo>
                    <a:pt x="71442" y="2792"/>
                  </a:lnTo>
                  <a:lnTo>
                    <a:pt x="51300" y="13001"/>
                  </a:lnTo>
                  <a:lnTo>
                    <a:pt x="34549" y="29237"/>
                  </a:lnTo>
                  <a:lnTo>
                    <a:pt x="13137" y="68256"/>
                  </a:lnTo>
                  <a:lnTo>
                    <a:pt x="2501" y="100476"/>
                  </a:lnTo>
                  <a:lnTo>
                    <a:pt x="0" y="137968"/>
                  </a:lnTo>
                  <a:lnTo>
                    <a:pt x="7317" y="171824"/>
                  </a:lnTo>
                  <a:lnTo>
                    <a:pt x="17731" y="193412"/>
                  </a:lnTo>
                  <a:lnTo>
                    <a:pt x="26123" y="200572"/>
                  </a:lnTo>
                  <a:lnTo>
                    <a:pt x="47926" y="208528"/>
                  </a:lnTo>
                  <a:lnTo>
                    <a:pt x="70094" y="208945"/>
                  </a:lnTo>
                  <a:lnTo>
                    <a:pt x="80919" y="207418"/>
                  </a:lnTo>
                  <a:lnTo>
                    <a:pt x="99186" y="196363"/>
                  </a:lnTo>
                  <a:lnTo>
                    <a:pt x="113933" y="179751"/>
                  </a:lnTo>
                  <a:lnTo>
                    <a:pt x="138291" y="126844"/>
                  </a:lnTo>
                  <a:lnTo>
                    <a:pt x="136773" y="132476"/>
                  </a:lnTo>
                  <a:lnTo>
                    <a:pt x="138240" y="137722"/>
                  </a:lnTo>
                  <a:lnTo>
                    <a:pt x="157405" y="162951"/>
                  </a:lnTo>
                  <a:lnTo>
                    <a:pt x="163693" y="169737"/>
                  </a:lnTo>
                  <a:lnTo>
                    <a:pt x="183157" y="177276"/>
                  </a:lnTo>
                  <a:lnTo>
                    <a:pt x="228911" y="1833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79606" y="3453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90134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37533" y="3337533"/>
              <a:ext cx="225092" cy="358573"/>
            </a:xfrm>
            <a:custGeom>
              <a:avLst/>
              <a:gdLst/>
              <a:ahLst/>
              <a:cxnLst/>
              <a:rect l="0" t="0" r="0" b="0"/>
              <a:pathLst>
                <a:path w="225092" h="358573">
                  <a:moveTo>
                    <a:pt x="0" y="0"/>
                  </a:moveTo>
                  <a:lnTo>
                    <a:pt x="14655" y="55141"/>
                  </a:lnTo>
                  <a:lnTo>
                    <a:pt x="27028" y="106039"/>
                  </a:lnTo>
                  <a:lnTo>
                    <a:pt x="33805" y="166872"/>
                  </a:lnTo>
                  <a:lnTo>
                    <a:pt x="46062" y="218706"/>
                  </a:lnTo>
                  <a:lnTo>
                    <a:pt x="58579" y="271146"/>
                  </a:lnTo>
                  <a:lnTo>
                    <a:pt x="60641" y="304428"/>
                  </a:lnTo>
                  <a:lnTo>
                    <a:pt x="59144" y="304727"/>
                  </a:lnTo>
                  <a:lnTo>
                    <a:pt x="56978" y="301418"/>
                  </a:lnTo>
                  <a:lnTo>
                    <a:pt x="53214" y="249858"/>
                  </a:lnTo>
                  <a:lnTo>
                    <a:pt x="55237" y="224522"/>
                  </a:lnTo>
                  <a:lnTo>
                    <a:pt x="63934" y="201563"/>
                  </a:lnTo>
                  <a:lnTo>
                    <a:pt x="78718" y="185900"/>
                  </a:lnTo>
                  <a:lnTo>
                    <a:pt x="87574" y="180086"/>
                  </a:lnTo>
                  <a:lnTo>
                    <a:pt x="106773" y="176744"/>
                  </a:lnTo>
                  <a:lnTo>
                    <a:pt x="147693" y="184131"/>
                  </a:lnTo>
                  <a:lnTo>
                    <a:pt x="173483" y="199097"/>
                  </a:lnTo>
                  <a:lnTo>
                    <a:pt x="195942" y="218349"/>
                  </a:lnTo>
                  <a:lnTo>
                    <a:pt x="211825" y="244461"/>
                  </a:lnTo>
                  <a:lnTo>
                    <a:pt x="223940" y="274424"/>
                  </a:lnTo>
                  <a:lnTo>
                    <a:pt x="225091" y="295102"/>
                  </a:lnTo>
                  <a:lnTo>
                    <a:pt x="220534" y="314820"/>
                  </a:lnTo>
                  <a:lnTo>
                    <a:pt x="210709" y="331383"/>
                  </a:lnTo>
                  <a:lnTo>
                    <a:pt x="186435" y="353861"/>
                  </a:lnTo>
                  <a:lnTo>
                    <a:pt x="175763" y="357570"/>
                  </a:lnTo>
                  <a:lnTo>
                    <a:pt x="151426" y="358572"/>
                  </a:lnTo>
                  <a:lnTo>
                    <a:pt x="117007" y="352559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32690" y="385490"/>
            <a:ext cx="454900" cy="453998"/>
          </a:xfrm>
          <a:custGeom>
            <a:avLst/>
            <a:gdLst/>
            <a:ahLst/>
            <a:cxnLst/>
            <a:rect l="0" t="0" r="0" b="0"/>
            <a:pathLst>
              <a:path w="454900" h="453998">
                <a:moveTo>
                  <a:pt x="341175" y="56706"/>
                </a:moveTo>
                <a:lnTo>
                  <a:pt x="304088" y="21960"/>
                </a:lnTo>
                <a:lnTo>
                  <a:pt x="256222" y="1062"/>
                </a:lnTo>
                <a:lnTo>
                  <a:pt x="235568" y="0"/>
                </a:lnTo>
                <a:lnTo>
                  <a:pt x="172691" y="15160"/>
                </a:lnTo>
                <a:lnTo>
                  <a:pt x="125010" y="34332"/>
                </a:lnTo>
                <a:lnTo>
                  <a:pt x="64624" y="90954"/>
                </a:lnTo>
                <a:lnTo>
                  <a:pt x="35987" y="125949"/>
                </a:lnTo>
                <a:lnTo>
                  <a:pt x="13389" y="177229"/>
                </a:lnTo>
                <a:lnTo>
                  <a:pt x="0" y="232418"/>
                </a:lnTo>
                <a:lnTo>
                  <a:pt x="3074" y="288380"/>
                </a:lnTo>
                <a:lnTo>
                  <a:pt x="9617" y="338905"/>
                </a:lnTo>
                <a:lnTo>
                  <a:pt x="24437" y="377537"/>
                </a:lnTo>
                <a:lnTo>
                  <a:pt x="49235" y="407441"/>
                </a:lnTo>
                <a:lnTo>
                  <a:pt x="78809" y="431119"/>
                </a:lnTo>
                <a:lnTo>
                  <a:pt x="120977" y="447364"/>
                </a:lnTo>
                <a:lnTo>
                  <a:pt x="176105" y="453997"/>
                </a:lnTo>
                <a:lnTo>
                  <a:pt x="225715" y="450373"/>
                </a:lnTo>
                <a:lnTo>
                  <a:pt x="284399" y="437498"/>
                </a:lnTo>
                <a:lnTo>
                  <a:pt x="341052" y="413638"/>
                </a:lnTo>
                <a:lnTo>
                  <a:pt x="386124" y="386394"/>
                </a:lnTo>
                <a:lnTo>
                  <a:pt x="433185" y="331691"/>
                </a:lnTo>
                <a:lnTo>
                  <a:pt x="446409" y="308773"/>
                </a:lnTo>
                <a:lnTo>
                  <a:pt x="454899" y="255933"/>
                </a:lnTo>
                <a:lnTo>
                  <a:pt x="453720" y="228310"/>
                </a:lnTo>
                <a:lnTo>
                  <a:pt x="437019" y="175568"/>
                </a:lnTo>
                <a:lnTo>
                  <a:pt x="427056" y="152818"/>
                </a:lnTo>
                <a:lnTo>
                  <a:pt x="400546" y="121449"/>
                </a:lnTo>
                <a:lnTo>
                  <a:pt x="363576" y="97986"/>
                </a:lnTo>
                <a:lnTo>
                  <a:pt x="315401" y="82105"/>
                </a:lnTo>
                <a:lnTo>
                  <a:pt x="288532" y="777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021264" y="370707"/>
            <a:ext cx="2969037" cy="471573"/>
            <a:chOff x="1021264" y="370707"/>
            <a:chExt cx="2969037" cy="471573"/>
          </a:xfrm>
        </p:grpSpPr>
        <p:sp>
          <p:nvSpPr>
            <p:cNvPr id="3" name="Freeform 2"/>
            <p:cNvSpPr/>
            <p:nvPr/>
          </p:nvSpPr>
          <p:spPr>
            <a:xfrm>
              <a:off x="1075989" y="429166"/>
              <a:ext cx="124260" cy="413114"/>
            </a:xfrm>
            <a:custGeom>
              <a:avLst/>
              <a:gdLst/>
              <a:ahLst/>
              <a:cxnLst/>
              <a:rect l="0" t="0" r="0" b="0"/>
              <a:pathLst>
                <a:path w="124260" h="413114">
                  <a:moveTo>
                    <a:pt x="92674" y="413113"/>
                  </a:moveTo>
                  <a:lnTo>
                    <a:pt x="73546" y="352003"/>
                  </a:lnTo>
                  <a:lnTo>
                    <a:pt x="52674" y="301996"/>
                  </a:lnTo>
                  <a:lnTo>
                    <a:pt x="36939" y="242076"/>
                  </a:lnTo>
                  <a:lnTo>
                    <a:pt x="19029" y="182533"/>
                  </a:lnTo>
                  <a:lnTo>
                    <a:pt x="2604" y="119406"/>
                  </a:lnTo>
                  <a:lnTo>
                    <a:pt x="0" y="87605"/>
                  </a:lnTo>
                  <a:lnTo>
                    <a:pt x="5082" y="63332"/>
                  </a:lnTo>
                  <a:lnTo>
                    <a:pt x="27409" y="23096"/>
                  </a:lnTo>
                  <a:lnTo>
                    <a:pt x="43780" y="8536"/>
                  </a:lnTo>
                  <a:lnTo>
                    <a:pt x="53059" y="3015"/>
                  </a:lnTo>
                  <a:lnTo>
                    <a:pt x="72727" y="0"/>
                  </a:lnTo>
                  <a:lnTo>
                    <a:pt x="124259" y="2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66329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1970" y="17475"/>
                  </a:lnTo>
                  <a:lnTo>
                    <a:pt x="21278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69104" y="470447"/>
              <a:ext cx="120658" cy="350776"/>
            </a:xfrm>
            <a:custGeom>
              <a:avLst/>
              <a:gdLst/>
              <a:ahLst/>
              <a:cxnLst/>
              <a:rect l="0" t="0" r="0" b="0"/>
              <a:pathLst>
                <a:path w="120658" h="350776">
                  <a:moveTo>
                    <a:pt x="89072" y="350775"/>
                  </a:moveTo>
                  <a:lnTo>
                    <a:pt x="77893" y="339597"/>
                  </a:lnTo>
                  <a:lnTo>
                    <a:pt x="54228" y="277558"/>
                  </a:lnTo>
                  <a:lnTo>
                    <a:pt x="33343" y="216164"/>
                  </a:lnTo>
                  <a:lnTo>
                    <a:pt x="13333" y="166648"/>
                  </a:lnTo>
                  <a:lnTo>
                    <a:pt x="5351" y="112977"/>
                  </a:lnTo>
                  <a:lnTo>
                    <a:pt x="0" y="89499"/>
                  </a:lnTo>
                  <a:lnTo>
                    <a:pt x="445" y="79495"/>
                  </a:lnTo>
                  <a:lnTo>
                    <a:pt x="7178" y="62140"/>
                  </a:lnTo>
                  <a:lnTo>
                    <a:pt x="24123" y="39216"/>
                  </a:lnTo>
                  <a:lnTo>
                    <a:pt x="59215" y="11679"/>
                  </a:lnTo>
                  <a:lnTo>
                    <a:pt x="79311" y="1974"/>
                  </a:lnTo>
                  <a:lnTo>
                    <a:pt x="96822" y="0"/>
                  </a:lnTo>
                  <a:lnTo>
                    <a:pt x="120657" y="3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2362" y="67382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8400" y="684352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4442" y="68346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0147" y="636649"/>
              <a:ext cx="114413" cy="142096"/>
            </a:xfrm>
            <a:custGeom>
              <a:avLst/>
              <a:gdLst/>
              <a:ahLst/>
              <a:cxnLst/>
              <a:rect l="0" t="0" r="0" b="0"/>
              <a:pathLst>
                <a:path w="114413" h="142096">
                  <a:moveTo>
                    <a:pt x="114412" y="5589"/>
                  </a:moveTo>
                  <a:lnTo>
                    <a:pt x="97644" y="0"/>
                  </a:lnTo>
                  <a:lnTo>
                    <a:pt x="80054" y="375"/>
                  </a:lnTo>
                  <a:lnTo>
                    <a:pt x="40165" y="10148"/>
                  </a:lnTo>
                  <a:lnTo>
                    <a:pt x="22532" y="22823"/>
                  </a:lnTo>
                  <a:lnTo>
                    <a:pt x="14554" y="31116"/>
                  </a:lnTo>
                  <a:lnTo>
                    <a:pt x="5690" y="52809"/>
                  </a:lnTo>
                  <a:lnTo>
                    <a:pt x="0" y="104863"/>
                  </a:lnTo>
                  <a:lnTo>
                    <a:pt x="3042" y="116226"/>
                  </a:lnTo>
                  <a:lnTo>
                    <a:pt x="15781" y="135089"/>
                  </a:lnTo>
                  <a:lnTo>
                    <a:pt x="24092" y="139886"/>
                  </a:lnTo>
                  <a:lnTo>
                    <a:pt x="42684" y="142095"/>
                  </a:lnTo>
                  <a:lnTo>
                    <a:pt x="103884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68435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463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8787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4499" y="638975"/>
              <a:ext cx="188030" cy="140134"/>
            </a:xfrm>
            <a:custGeom>
              <a:avLst/>
              <a:gdLst/>
              <a:ahLst/>
              <a:cxnLst/>
              <a:rect l="0" t="0" r="0" b="0"/>
              <a:pathLst>
                <a:path w="188030" h="140134">
                  <a:moveTo>
                    <a:pt x="82744" y="34848"/>
                  </a:moveTo>
                  <a:lnTo>
                    <a:pt x="88333" y="18081"/>
                  </a:lnTo>
                  <a:lnTo>
                    <a:pt x="86470" y="11972"/>
                  </a:lnTo>
                  <a:lnTo>
                    <a:pt x="81719" y="6729"/>
                  </a:lnTo>
                  <a:lnTo>
                    <a:pt x="75041" y="2064"/>
                  </a:lnTo>
                  <a:lnTo>
                    <a:pt x="55144" y="0"/>
                  </a:lnTo>
                  <a:lnTo>
                    <a:pt x="43287" y="1088"/>
                  </a:lnTo>
                  <a:lnTo>
                    <a:pt x="23873" y="11655"/>
                  </a:lnTo>
                  <a:lnTo>
                    <a:pt x="15421" y="19386"/>
                  </a:lnTo>
                  <a:lnTo>
                    <a:pt x="6029" y="40454"/>
                  </a:lnTo>
                  <a:lnTo>
                    <a:pt x="0" y="92108"/>
                  </a:lnTo>
                  <a:lnTo>
                    <a:pt x="5415" y="113329"/>
                  </a:lnTo>
                  <a:lnTo>
                    <a:pt x="10134" y="122264"/>
                  </a:lnTo>
                  <a:lnTo>
                    <a:pt x="17960" y="127051"/>
                  </a:lnTo>
                  <a:lnTo>
                    <a:pt x="39133" y="129250"/>
                  </a:lnTo>
                  <a:lnTo>
                    <a:pt x="47821" y="125858"/>
                  </a:lnTo>
                  <a:lnTo>
                    <a:pt x="60594" y="112732"/>
                  </a:lnTo>
                  <a:lnTo>
                    <a:pt x="74361" y="85611"/>
                  </a:lnTo>
                  <a:lnTo>
                    <a:pt x="78325" y="83898"/>
                  </a:lnTo>
                  <a:lnTo>
                    <a:pt x="82138" y="87435"/>
                  </a:lnTo>
                  <a:lnTo>
                    <a:pt x="91833" y="101504"/>
                  </a:lnTo>
                  <a:lnTo>
                    <a:pt x="117023" y="121409"/>
                  </a:lnTo>
                  <a:lnTo>
                    <a:pt x="146713" y="134065"/>
                  </a:lnTo>
                  <a:lnTo>
                    <a:pt x="188029" y="140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68900" y="400082"/>
              <a:ext cx="5215" cy="379027"/>
            </a:xfrm>
            <a:custGeom>
              <a:avLst/>
              <a:gdLst/>
              <a:ahLst/>
              <a:cxnLst/>
              <a:rect l="0" t="0" r="0" b="0"/>
              <a:pathLst>
                <a:path w="5215" h="379027">
                  <a:moveTo>
                    <a:pt x="5214" y="0"/>
                  </a:moveTo>
                  <a:lnTo>
                    <a:pt x="5214" y="58617"/>
                  </a:lnTo>
                  <a:lnTo>
                    <a:pt x="5214" y="121197"/>
                  </a:lnTo>
                  <a:lnTo>
                    <a:pt x="5214" y="171351"/>
                  </a:lnTo>
                  <a:lnTo>
                    <a:pt x="5214" y="233932"/>
                  </a:lnTo>
                  <a:lnTo>
                    <a:pt x="5214" y="296683"/>
                  </a:lnTo>
                  <a:lnTo>
                    <a:pt x="0" y="353712"/>
                  </a:lnTo>
                  <a:lnTo>
                    <a:pt x="52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48427" y="389554"/>
              <a:ext cx="282147" cy="395890"/>
            </a:xfrm>
            <a:custGeom>
              <a:avLst/>
              <a:gdLst/>
              <a:ahLst/>
              <a:cxnLst/>
              <a:rect l="0" t="0" r="0" b="0"/>
              <a:pathLst>
                <a:path w="282147" h="395890">
                  <a:moveTo>
                    <a:pt x="73169" y="0"/>
                  </a:moveTo>
                  <a:lnTo>
                    <a:pt x="56401" y="5589"/>
                  </a:lnTo>
                  <a:lnTo>
                    <a:pt x="45049" y="17692"/>
                  </a:lnTo>
                  <a:lnTo>
                    <a:pt x="22641" y="59647"/>
                  </a:lnTo>
                  <a:lnTo>
                    <a:pt x="11325" y="120230"/>
                  </a:lnTo>
                  <a:lnTo>
                    <a:pt x="2158" y="178470"/>
                  </a:lnTo>
                  <a:lnTo>
                    <a:pt x="0" y="240624"/>
                  </a:lnTo>
                  <a:lnTo>
                    <a:pt x="744" y="300821"/>
                  </a:lnTo>
                  <a:lnTo>
                    <a:pt x="5105" y="329450"/>
                  </a:lnTo>
                  <a:lnTo>
                    <a:pt x="17182" y="351533"/>
                  </a:lnTo>
                  <a:lnTo>
                    <a:pt x="47942" y="384774"/>
                  </a:lnTo>
                  <a:lnTo>
                    <a:pt x="68586" y="393279"/>
                  </a:lnTo>
                  <a:lnTo>
                    <a:pt x="93359" y="395889"/>
                  </a:lnTo>
                  <a:lnTo>
                    <a:pt x="132443" y="389612"/>
                  </a:lnTo>
                  <a:lnTo>
                    <a:pt x="166771" y="372284"/>
                  </a:lnTo>
                  <a:lnTo>
                    <a:pt x="206692" y="335580"/>
                  </a:lnTo>
                  <a:lnTo>
                    <a:pt x="237454" y="288946"/>
                  </a:lnTo>
                  <a:lnTo>
                    <a:pt x="257655" y="233504"/>
                  </a:lnTo>
                  <a:lnTo>
                    <a:pt x="272910" y="170560"/>
                  </a:lnTo>
                  <a:lnTo>
                    <a:pt x="281600" y="112719"/>
                  </a:lnTo>
                  <a:lnTo>
                    <a:pt x="282146" y="59744"/>
                  </a:lnTo>
                  <a:lnTo>
                    <a:pt x="27321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05865" y="747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29152" y="432102"/>
              <a:ext cx="264967" cy="363885"/>
            </a:xfrm>
            <a:custGeom>
              <a:avLst/>
              <a:gdLst/>
              <a:ahLst/>
              <a:cxnLst/>
              <a:rect l="0" t="0" r="0" b="0"/>
              <a:pathLst>
                <a:path w="264967" h="363885">
                  <a:moveTo>
                    <a:pt x="213625" y="10094"/>
                  </a:moveTo>
                  <a:lnTo>
                    <a:pt x="176147" y="1761"/>
                  </a:lnTo>
                  <a:lnTo>
                    <a:pt x="119134" y="0"/>
                  </a:lnTo>
                  <a:lnTo>
                    <a:pt x="57119" y="11076"/>
                  </a:lnTo>
                  <a:lnTo>
                    <a:pt x="36442" y="18719"/>
                  </a:lnTo>
                  <a:lnTo>
                    <a:pt x="19453" y="29915"/>
                  </a:lnTo>
                  <a:lnTo>
                    <a:pt x="7223" y="48930"/>
                  </a:lnTo>
                  <a:lnTo>
                    <a:pt x="2324" y="60551"/>
                  </a:lnTo>
                  <a:lnTo>
                    <a:pt x="0" y="85942"/>
                  </a:lnTo>
                  <a:lnTo>
                    <a:pt x="1018" y="99264"/>
                  </a:lnTo>
                  <a:lnTo>
                    <a:pt x="5207" y="109315"/>
                  </a:lnTo>
                  <a:lnTo>
                    <a:pt x="19219" y="123603"/>
                  </a:lnTo>
                  <a:lnTo>
                    <a:pt x="40264" y="130732"/>
                  </a:lnTo>
                  <a:lnTo>
                    <a:pt x="98335" y="142921"/>
                  </a:lnTo>
                  <a:lnTo>
                    <a:pt x="151251" y="152405"/>
                  </a:lnTo>
                  <a:lnTo>
                    <a:pt x="211173" y="175541"/>
                  </a:lnTo>
                  <a:lnTo>
                    <a:pt x="228523" y="187351"/>
                  </a:lnTo>
                  <a:lnTo>
                    <a:pt x="251444" y="218333"/>
                  </a:lnTo>
                  <a:lnTo>
                    <a:pt x="261875" y="257148"/>
                  </a:lnTo>
                  <a:lnTo>
                    <a:pt x="264966" y="298285"/>
                  </a:lnTo>
                  <a:lnTo>
                    <a:pt x="259450" y="319893"/>
                  </a:lnTo>
                  <a:lnTo>
                    <a:pt x="236844" y="352829"/>
                  </a:lnTo>
                  <a:lnTo>
                    <a:pt x="217315" y="361292"/>
                  </a:lnTo>
                  <a:lnTo>
                    <a:pt x="194208" y="363884"/>
                  </a:lnTo>
                  <a:lnTo>
                    <a:pt x="140141" y="353013"/>
                  </a:lnTo>
                  <a:lnTo>
                    <a:pt x="87283" y="336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21761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7077" y="370707"/>
              <a:ext cx="141639" cy="418931"/>
            </a:xfrm>
            <a:custGeom>
              <a:avLst/>
              <a:gdLst/>
              <a:ahLst/>
              <a:cxnLst/>
              <a:rect l="0" t="0" r="0" b="0"/>
              <a:pathLst>
                <a:path w="141639" h="418931">
                  <a:moveTo>
                    <a:pt x="57410" y="418930"/>
                  </a:moveTo>
                  <a:lnTo>
                    <a:pt x="49076" y="381452"/>
                  </a:lnTo>
                  <a:lnTo>
                    <a:pt x="38765" y="323614"/>
                  </a:lnTo>
                  <a:lnTo>
                    <a:pt x="28727" y="267608"/>
                  </a:lnTo>
                  <a:lnTo>
                    <a:pt x="20808" y="206155"/>
                  </a:lnTo>
                  <a:lnTo>
                    <a:pt x="7979" y="148956"/>
                  </a:lnTo>
                  <a:lnTo>
                    <a:pt x="0" y="107831"/>
                  </a:lnTo>
                  <a:lnTo>
                    <a:pt x="9497" y="45469"/>
                  </a:lnTo>
                  <a:lnTo>
                    <a:pt x="24756" y="15557"/>
                  </a:lnTo>
                  <a:lnTo>
                    <a:pt x="33301" y="9634"/>
                  </a:lnTo>
                  <a:lnTo>
                    <a:pt x="55274" y="3054"/>
                  </a:lnTo>
                  <a:lnTo>
                    <a:pt x="111233" y="0"/>
                  </a:lnTo>
                  <a:lnTo>
                    <a:pt x="141638" y="8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27088" y="621181"/>
              <a:ext cx="263213" cy="10240"/>
            </a:xfrm>
            <a:custGeom>
              <a:avLst/>
              <a:gdLst/>
              <a:ahLst/>
              <a:cxnLst/>
              <a:rect l="0" t="0" r="0" b="0"/>
              <a:pathLst>
                <a:path w="263213" h="10240">
                  <a:moveTo>
                    <a:pt x="263212" y="0"/>
                  </a:moveTo>
                  <a:lnTo>
                    <a:pt x="204595" y="9065"/>
                  </a:lnTo>
                  <a:lnTo>
                    <a:pt x="143186" y="10239"/>
                  </a:lnTo>
                  <a:lnTo>
                    <a:pt x="81662" y="7352"/>
                  </a:lnTo>
                  <a:lnTo>
                    <a:pt x="37064" y="21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53471" y="389554"/>
            <a:ext cx="543645" cy="534964"/>
            <a:chOff x="4053471" y="389554"/>
            <a:chExt cx="543645" cy="534964"/>
          </a:xfrm>
        </p:grpSpPr>
        <p:sp>
          <p:nvSpPr>
            <p:cNvPr id="21" name="Freeform 20"/>
            <p:cNvSpPr/>
            <p:nvPr/>
          </p:nvSpPr>
          <p:spPr>
            <a:xfrm>
              <a:off x="4053471" y="389554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3120" y="52050"/>
                  </a:lnTo>
                  <a:lnTo>
                    <a:pt x="8333" y="101990"/>
                  </a:lnTo>
                  <a:lnTo>
                    <a:pt x="15684" y="160786"/>
                  </a:lnTo>
                  <a:lnTo>
                    <a:pt x="19996" y="217460"/>
                  </a:lnTo>
                  <a:lnTo>
                    <a:pt x="20848" y="273715"/>
                  </a:lnTo>
                  <a:lnTo>
                    <a:pt x="21016" y="329888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66348" y="617919"/>
              <a:ext cx="181922" cy="150662"/>
            </a:xfrm>
            <a:custGeom>
              <a:avLst/>
              <a:gdLst/>
              <a:ahLst/>
              <a:cxnLst/>
              <a:rect l="0" t="0" r="0" b="0"/>
              <a:pathLst>
                <a:path w="181922" h="150662">
                  <a:moveTo>
                    <a:pt x="118750" y="34847"/>
                  </a:moveTo>
                  <a:lnTo>
                    <a:pt x="107572" y="18080"/>
                  </a:lnTo>
                  <a:lnTo>
                    <a:pt x="92725" y="6728"/>
                  </a:lnTo>
                  <a:lnTo>
                    <a:pt x="83853" y="2063"/>
                  </a:lnTo>
                  <a:lnTo>
                    <a:pt x="61516" y="0"/>
                  </a:lnTo>
                  <a:lnTo>
                    <a:pt x="49009" y="1087"/>
                  </a:lnTo>
                  <a:lnTo>
                    <a:pt x="28873" y="11654"/>
                  </a:lnTo>
                  <a:lnTo>
                    <a:pt x="13294" y="28049"/>
                  </a:lnTo>
                  <a:lnTo>
                    <a:pt x="2471" y="47034"/>
                  </a:lnTo>
                  <a:lnTo>
                    <a:pt x="0" y="67170"/>
                  </a:lnTo>
                  <a:lnTo>
                    <a:pt x="7946" y="108692"/>
                  </a:lnTo>
                  <a:lnTo>
                    <a:pt x="23008" y="140176"/>
                  </a:lnTo>
                  <a:lnTo>
                    <a:pt x="31525" y="146010"/>
                  </a:lnTo>
                  <a:lnTo>
                    <a:pt x="53468" y="149374"/>
                  </a:lnTo>
                  <a:lnTo>
                    <a:pt x="63530" y="146293"/>
                  </a:lnTo>
                  <a:lnTo>
                    <a:pt x="80950" y="133512"/>
                  </a:lnTo>
                  <a:lnTo>
                    <a:pt x="98321" y="106585"/>
                  </a:lnTo>
                  <a:lnTo>
                    <a:pt x="106266" y="66999"/>
                  </a:lnTo>
                  <a:lnTo>
                    <a:pt x="117625" y="109121"/>
                  </a:lnTo>
                  <a:lnTo>
                    <a:pt x="128389" y="124790"/>
                  </a:lnTo>
                  <a:lnTo>
                    <a:pt x="147210" y="136433"/>
                  </a:lnTo>
                  <a:lnTo>
                    <a:pt x="181921" y="150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69326" y="599365"/>
              <a:ext cx="227790" cy="325153"/>
            </a:xfrm>
            <a:custGeom>
              <a:avLst/>
              <a:gdLst/>
              <a:ahLst/>
              <a:cxnLst/>
              <a:rect l="0" t="0" r="0" b="0"/>
              <a:pathLst>
                <a:path w="227790" h="325153">
                  <a:moveTo>
                    <a:pt x="157927" y="106044"/>
                  </a:moveTo>
                  <a:lnTo>
                    <a:pt x="138799" y="42616"/>
                  </a:lnTo>
                  <a:lnTo>
                    <a:pt x="127589" y="21702"/>
                  </a:lnTo>
                  <a:lnTo>
                    <a:pt x="108569" y="6947"/>
                  </a:lnTo>
                  <a:lnTo>
                    <a:pt x="96946" y="1375"/>
                  </a:lnTo>
                  <a:lnTo>
                    <a:pt x="85688" y="0"/>
                  </a:lnTo>
                  <a:lnTo>
                    <a:pt x="63820" y="4711"/>
                  </a:lnTo>
                  <a:lnTo>
                    <a:pt x="45522" y="17723"/>
                  </a:lnTo>
                  <a:lnTo>
                    <a:pt x="14711" y="49083"/>
                  </a:lnTo>
                  <a:lnTo>
                    <a:pt x="6538" y="69810"/>
                  </a:lnTo>
                  <a:lnTo>
                    <a:pt x="4076" y="93449"/>
                  </a:lnTo>
                  <a:lnTo>
                    <a:pt x="6881" y="115654"/>
                  </a:lnTo>
                  <a:lnTo>
                    <a:pt x="11606" y="124149"/>
                  </a:lnTo>
                  <a:lnTo>
                    <a:pt x="26215" y="136707"/>
                  </a:lnTo>
                  <a:lnTo>
                    <a:pt x="50646" y="139949"/>
                  </a:lnTo>
                  <a:lnTo>
                    <a:pt x="78661" y="136321"/>
                  </a:lnTo>
                  <a:lnTo>
                    <a:pt x="102811" y="126909"/>
                  </a:lnTo>
                  <a:lnTo>
                    <a:pt x="119003" y="111808"/>
                  </a:lnTo>
                  <a:lnTo>
                    <a:pt x="124959" y="102868"/>
                  </a:lnTo>
                  <a:lnTo>
                    <a:pt x="132439" y="99247"/>
                  </a:lnTo>
                  <a:lnTo>
                    <a:pt x="140935" y="99173"/>
                  </a:lnTo>
                  <a:lnTo>
                    <a:pt x="150109" y="101463"/>
                  </a:lnTo>
                  <a:lnTo>
                    <a:pt x="157394" y="106500"/>
                  </a:lnTo>
                  <a:lnTo>
                    <a:pt x="168609" y="121454"/>
                  </a:lnTo>
                  <a:lnTo>
                    <a:pt x="192191" y="181311"/>
                  </a:lnTo>
                  <a:lnTo>
                    <a:pt x="222621" y="242904"/>
                  </a:lnTo>
                  <a:lnTo>
                    <a:pt x="227789" y="281386"/>
                  </a:lnTo>
                  <a:lnTo>
                    <a:pt x="224852" y="304466"/>
                  </a:lnTo>
                  <a:lnTo>
                    <a:pt x="217752" y="312025"/>
                  </a:lnTo>
                  <a:lnTo>
                    <a:pt x="194265" y="320424"/>
                  </a:lnTo>
                  <a:lnTo>
                    <a:pt x="153746" y="325152"/>
                  </a:lnTo>
                  <a:lnTo>
                    <a:pt x="106516" y="315374"/>
                  </a:lnTo>
                  <a:lnTo>
                    <a:pt x="55477" y="308838"/>
                  </a:lnTo>
                  <a:lnTo>
                    <a:pt x="0" y="295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8798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879157" y="242155"/>
            <a:ext cx="4798705" cy="607851"/>
            <a:chOff x="4879157" y="242155"/>
            <a:chExt cx="4798705" cy="607851"/>
          </a:xfrm>
        </p:grpSpPr>
        <p:sp>
          <p:nvSpPr>
            <p:cNvPr id="26" name="Freeform 25"/>
            <p:cNvSpPr/>
            <p:nvPr/>
          </p:nvSpPr>
          <p:spPr>
            <a:xfrm>
              <a:off x="4879157" y="242155"/>
              <a:ext cx="216636" cy="484312"/>
            </a:xfrm>
            <a:custGeom>
              <a:avLst/>
              <a:gdLst/>
              <a:ahLst/>
              <a:cxnLst/>
              <a:rect l="0" t="0" r="0" b="0"/>
              <a:pathLst>
                <a:path w="216636" h="484312">
                  <a:moveTo>
                    <a:pt x="6066" y="0"/>
                  </a:moveTo>
                  <a:lnTo>
                    <a:pt x="0" y="34792"/>
                  </a:lnTo>
                  <a:lnTo>
                    <a:pt x="7640" y="93657"/>
                  </a:lnTo>
                  <a:lnTo>
                    <a:pt x="14826" y="156280"/>
                  </a:lnTo>
                  <a:lnTo>
                    <a:pt x="23480" y="211674"/>
                  </a:lnTo>
                  <a:lnTo>
                    <a:pt x="26043" y="265489"/>
                  </a:lnTo>
                  <a:lnTo>
                    <a:pt x="26803" y="318999"/>
                  </a:lnTo>
                  <a:lnTo>
                    <a:pt x="27028" y="370729"/>
                  </a:lnTo>
                  <a:lnTo>
                    <a:pt x="27104" y="430723"/>
                  </a:lnTo>
                  <a:lnTo>
                    <a:pt x="27110" y="445076"/>
                  </a:lnTo>
                  <a:lnTo>
                    <a:pt x="24775" y="451135"/>
                  </a:lnTo>
                  <a:lnTo>
                    <a:pt x="20878" y="451665"/>
                  </a:lnTo>
                  <a:lnTo>
                    <a:pt x="15941" y="448509"/>
                  </a:lnTo>
                  <a:lnTo>
                    <a:pt x="13819" y="442896"/>
                  </a:lnTo>
                  <a:lnTo>
                    <a:pt x="17366" y="381456"/>
                  </a:lnTo>
                  <a:lnTo>
                    <a:pt x="31088" y="334272"/>
                  </a:lnTo>
                  <a:lnTo>
                    <a:pt x="44093" y="310002"/>
                  </a:lnTo>
                  <a:lnTo>
                    <a:pt x="61571" y="291417"/>
                  </a:lnTo>
                  <a:lnTo>
                    <a:pt x="71145" y="286695"/>
                  </a:lnTo>
                  <a:lnTo>
                    <a:pt x="91141" y="284567"/>
                  </a:lnTo>
                  <a:lnTo>
                    <a:pt x="127719" y="295536"/>
                  </a:lnTo>
                  <a:lnTo>
                    <a:pt x="157015" y="313604"/>
                  </a:lnTo>
                  <a:lnTo>
                    <a:pt x="169860" y="330062"/>
                  </a:lnTo>
                  <a:lnTo>
                    <a:pt x="203502" y="392997"/>
                  </a:lnTo>
                  <a:lnTo>
                    <a:pt x="212744" y="432688"/>
                  </a:lnTo>
                  <a:lnTo>
                    <a:pt x="21663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49891" y="523969"/>
              <a:ext cx="209115" cy="181441"/>
            </a:xfrm>
            <a:custGeom>
              <a:avLst/>
              <a:gdLst/>
              <a:ahLst/>
              <a:cxnLst/>
              <a:rect l="0" t="0" r="0" b="0"/>
              <a:pathLst>
                <a:path w="209115" h="181441">
                  <a:moveTo>
                    <a:pt x="103829" y="107740"/>
                  </a:moveTo>
                  <a:lnTo>
                    <a:pt x="115007" y="85384"/>
                  </a:lnTo>
                  <a:lnTo>
                    <a:pt x="117376" y="65049"/>
                  </a:lnTo>
                  <a:lnTo>
                    <a:pt x="109364" y="23398"/>
                  </a:lnTo>
                  <a:lnTo>
                    <a:pt x="104010" y="15247"/>
                  </a:lnTo>
                  <a:lnTo>
                    <a:pt x="88701" y="3071"/>
                  </a:lnTo>
                  <a:lnTo>
                    <a:pt x="70199" y="0"/>
                  </a:lnTo>
                  <a:lnTo>
                    <a:pt x="50278" y="3704"/>
                  </a:lnTo>
                  <a:lnTo>
                    <a:pt x="29726" y="13149"/>
                  </a:lnTo>
                  <a:lnTo>
                    <a:pt x="15132" y="28265"/>
                  </a:lnTo>
                  <a:lnTo>
                    <a:pt x="5916" y="47851"/>
                  </a:lnTo>
                  <a:lnTo>
                    <a:pt x="0" y="98553"/>
                  </a:lnTo>
                  <a:lnTo>
                    <a:pt x="2095" y="136604"/>
                  </a:lnTo>
                  <a:lnTo>
                    <a:pt x="4421" y="148040"/>
                  </a:lnTo>
                  <a:lnTo>
                    <a:pt x="9481" y="156833"/>
                  </a:lnTo>
                  <a:lnTo>
                    <a:pt x="24462" y="169724"/>
                  </a:lnTo>
                  <a:lnTo>
                    <a:pt x="45938" y="173113"/>
                  </a:lnTo>
                  <a:lnTo>
                    <a:pt x="68741" y="169550"/>
                  </a:lnTo>
                  <a:lnTo>
                    <a:pt x="86675" y="160168"/>
                  </a:lnTo>
                  <a:lnTo>
                    <a:pt x="99325" y="145079"/>
                  </a:lnTo>
                  <a:lnTo>
                    <a:pt x="116977" y="106797"/>
                  </a:lnTo>
                  <a:lnTo>
                    <a:pt x="120783" y="103602"/>
                  </a:lnTo>
                  <a:lnTo>
                    <a:pt x="124490" y="104981"/>
                  </a:lnTo>
                  <a:lnTo>
                    <a:pt x="172075" y="162050"/>
                  </a:lnTo>
                  <a:lnTo>
                    <a:pt x="209114" y="181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5959" y="476113"/>
              <a:ext cx="230233" cy="229394"/>
            </a:xfrm>
            <a:custGeom>
              <a:avLst/>
              <a:gdLst/>
              <a:ahLst/>
              <a:cxnLst/>
              <a:rect l="0" t="0" r="0" b="0"/>
              <a:pathLst>
                <a:path w="230233" h="229394">
                  <a:moveTo>
                    <a:pt x="150445" y="29254"/>
                  </a:moveTo>
                  <a:lnTo>
                    <a:pt x="132464" y="13613"/>
                  </a:lnTo>
                  <a:lnTo>
                    <a:pt x="115547" y="5535"/>
                  </a:lnTo>
                  <a:lnTo>
                    <a:pt x="80703" y="0"/>
                  </a:lnTo>
                  <a:lnTo>
                    <a:pt x="46332" y="3949"/>
                  </a:lnTo>
                  <a:lnTo>
                    <a:pt x="27744" y="15668"/>
                  </a:lnTo>
                  <a:lnTo>
                    <a:pt x="12853" y="32575"/>
                  </a:lnTo>
                  <a:lnTo>
                    <a:pt x="2335" y="51787"/>
                  </a:lnTo>
                  <a:lnTo>
                    <a:pt x="0" y="72024"/>
                  </a:lnTo>
                  <a:lnTo>
                    <a:pt x="1016" y="82334"/>
                  </a:lnTo>
                  <a:lnTo>
                    <a:pt x="5202" y="90377"/>
                  </a:lnTo>
                  <a:lnTo>
                    <a:pt x="19212" y="102434"/>
                  </a:lnTo>
                  <a:lnTo>
                    <a:pt x="40256" y="108572"/>
                  </a:lnTo>
                  <a:lnTo>
                    <a:pt x="64038" y="110130"/>
                  </a:lnTo>
                  <a:lnTo>
                    <a:pt x="118572" y="98541"/>
                  </a:lnTo>
                  <a:lnTo>
                    <a:pt x="155949" y="99827"/>
                  </a:lnTo>
                  <a:lnTo>
                    <a:pt x="191070" y="113206"/>
                  </a:lnTo>
                  <a:lnTo>
                    <a:pt x="218114" y="131988"/>
                  </a:lnTo>
                  <a:lnTo>
                    <a:pt x="227314" y="151733"/>
                  </a:lnTo>
                  <a:lnTo>
                    <a:pt x="230232" y="174936"/>
                  </a:lnTo>
                  <a:lnTo>
                    <a:pt x="227630" y="196947"/>
                  </a:lnTo>
                  <a:lnTo>
                    <a:pt x="219454" y="215309"/>
                  </a:lnTo>
                  <a:lnTo>
                    <a:pt x="213999" y="223481"/>
                  </a:lnTo>
                  <a:lnTo>
                    <a:pt x="205682" y="227759"/>
                  </a:lnTo>
                  <a:lnTo>
                    <a:pt x="183964" y="229393"/>
                  </a:lnTo>
                  <a:lnTo>
                    <a:pt x="129642" y="217856"/>
                  </a:lnTo>
                  <a:lnTo>
                    <a:pt x="87274" y="208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7808" y="509981"/>
              <a:ext cx="239250" cy="177410"/>
            </a:xfrm>
            <a:custGeom>
              <a:avLst/>
              <a:gdLst/>
              <a:ahLst/>
              <a:cxnLst/>
              <a:rect l="0" t="0" r="0" b="0"/>
              <a:pathLst>
                <a:path w="239250" h="177410">
                  <a:moveTo>
                    <a:pt x="155021" y="79614"/>
                  </a:moveTo>
                  <a:lnTo>
                    <a:pt x="140366" y="35652"/>
                  </a:lnTo>
                  <a:lnTo>
                    <a:pt x="127451" y="18741"/>
                  </a:lnTo>
                  <a:lnTo>
                    <a:pt x="119094" y="10956"/>
                  </a:lnTo>
                  <a:lnTo>
                    <a:pt x="97329" y="2306"/>
                  </a:lnTo>
                  <a:lnTo>
                    <a:pt x="84974" y="0"/>
                  </a:lnTo>
                  <a:lnTo>
                    <a:pt x="61887" y="3676"/>
                  </a:lnTo>
                  <a:lnTo>
                    <a:pt x="41098" y="14278"/>
                  </a:lnTo>
                  <a:lnTo>
                    <a:pt x="24060" y="30689"/>
                  </a:lnTo>
                  <a:lnTo>
                    <a:pt x="6903" y="59659"/>
                  </a:lnTo>
                  <a:lnTo>
                    <a:pt x="0" y="96058"/>
                  </a:lnTo>
                  <a:lnTo>
                    <a:pt x="3544" y="130890"/>
                  </a:lnTo>
                  <a:lnTo>
                    <a:pt x="12049" y="149587"/>
                  </a:lnTo>
                  <a:lnTo>
                    <a:pt x="17592" y="157848"/>
                  </a:lnTo>
                  <a:lnTo>
                    <a:pt x="33110" y="170147"/>
                  </a:lnTo>
                  <a:lnTo>
                    <a:pt x="42162" y="175065"/>
                  </a:lnTo>
                  <a:lnTo>
                    <a:pt x="64697" y="177409"/>
                  </a:lnTo>
                  <a:lnTo>
                    <a:pt x="89140" y="173381"/>
                  </a:lnTo>
                  <a:lnTo>
                    <a:pt x="111702" y="163793"/>
                  </a:lnTo>
                  <a:lnTo>
                    <a:pt x="127189" y="148612"/>
                  </a:lnTo>
                  <a:lnTo>
                    <a:pt x="142485" y="117216"/>
                  </a:lnTo>
                  <a:lnTo>
                    <a:pt x="146664" y="104682"/>
                  </a:lnTo>
                  <a:lnTo>
                    <a:pt x="150619" y="101005"/>
                  </a:lnTo>
                  <a:lnTo>
                    <a:pt x="154426" y="103234"/>
                  </a:lnTo>
                  <a:lnTo>
                    <a:pt x="187479" y="143010"/>
                  </a:lnTo>
                  <a:lnTo>
                    <a:pt x="202202" y="155754"/>
                  </a:lnTo>
                  <a:lnTo>
                    <a:pt x="239249" y="174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24578" y="273740"/>
              <a:ext cx="8334" cy="431670"/>
            </a:xfrm>
            <a:custGeom>
              <a:avLst/>
              <a:gdLst/>
              <a:ahLst/>
              <a:cxnLst/>
              <a:rect l="0" t="0" r="0" b="0"/>
              <a:pathLst>
                <a:path w="8334" h="431670">
                  <a:moveTo>
                    <a:pt x="8333" y="0"/>
                  </a:moveTo>
                  <a:lnTo>
                    <a:pt x="0" y="57264"/>
                  </a:lnTo>
                  <a:lnTo>
                    <a:pt x="1575" y="106655"/>
                  </a:lnTo>
                  <a:lnTo>
                    <a:pt x="6331" y="161453"/>
                  </a:lnTo>
                  <a:lnTo>
                    <a:pt x="7740" y="222143"/>
                  </a:lnTo>
                  <a:lnTo>
                    <a:pt x="8158" y="278340"/>
                  </a:lnTo>
                  <a:lnTo>
                    <a:pt x="8281" y="327746"/>
                  </a:lnTo>
                  <a:lnTo>
                    <a:pt x="5198" y="376311"/>
                  </a:lnTo>
                  <a:lnTo>
                    <a:pt x="2261" y="402386"/>
                  </a:lnTo>
                  <a:lnTo>
                    <a:pt x="8333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99060" y="491759"/>
              <a:ext cx="116727" cy="192594"/>
            </a:xfrm>
            <a:custGeom>
              <a:avLst/>
              <a:gdLst/>
              <a:ahLst/>
              <a:cxnLst/>
              <a:rect l="0" t="0" r="0" b="0"/>
              <a:pathLst>
                <a:path w="116727" h="192594">
                  <a:moveTo>
                    <a:pt x="7551" y="87308"/>
                  </a:moveTo>
                  <a:lnTo>
                    <a:pt x="66168" y="78243"/>
                  </a:lnTo>
                  <a:lnTo>
                    <a:pt x="100958" y="71624"/>
                  </a:lnTo>
                  <a:lnTo>
                    <a:pt x="108427" y="65154"/>
                  </a:lnTo>
                  <a:lnTo>
                    <a:pt x="116726" y="45486"/>
                  </a:lnTo>
                  <a:lnTo>
                    <a:pt x="116599" y="36030"/>
                  </a:lnTo>
                  <a:lnTo>
                    <a:pt x="110220" y="19284"/>
                  </a:lnTo>
                  <a:lnTo>
                    <a:pt x="96466" y="7162"/>
                  </a:lnTo>
                  <a:lnTo>
                    <a:pt x="87884" y="2292"/>
                  </a:lnTo>
                  <a:lnTo>
                    <a:pt x="65871" y="0"/>
                  </a:lnTo>
                  <a:lnTo>
                    <a:pt x="53450" y="1027"/>
                  </a:lnTo>
                  <a:lnTo>
                    <a:pt x="33411" y="11526"/>
                  </a:lnTo>
                  <a:lnTo>
                    <a:pt x="17874" y="27891"/>
                  </a:lnTo>
                  <a:lnTo>
                    <a:pt x="7070" y="46862"/>
                  </a:lnTo>
                  <a:lnTo>
                    <a:pt x="0" y="82863"/>
                  </a:lnTo>
                  <a:lnTo>
                    <a:pt x="3494" y="117576"/>
                  </a:lnTo>
                  <a:lnTo>
                    <a:pt x="17528" y="150089"/>
                  </a:lnTo>
                  <a:lnTo>
                    <a:pt x="42093" y="176360"/>
                  </a:lnTo>
                  <a:lnTo>
                    <a:pt x="61507" y="185378"/>
                  </a:lnTo>
                  <a:lnTo>
                    <a:pt x="91779" y="192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5067" y="534136"/>
              <a:ext cx="189514" cy="180872"/>
            </a:xfrm>
            <a:custGeom>
              <a:avLst/>
              <a:gdLst/>
              <a:ahLst/>
              <a:cxnLst/>
              <a:rect l="0" t="0" r="0" b="0"/>
              <a:pathLst>
                <a:path w="189514" h="180872">
                  <a:moveTo>
                    <a:pt x="0" y="55459"/>
                  </a:moveTo>
                  <a:lnTo>
                    <a:pt x="3119" y="98151"/>
                  </a:lnTo>
                  <a:lnTo>
                    <a:pt x="16788" y="151462"/>
                  </a:lnTo>
                  <a:lnTo>
                    <a:pt x="19160" y="176896"/>
                  </a:lnTo>
                  <a:lnTo>
                    <a:pt x="18622" y="180871"/>
                  </a:lnTo>
                  <a:lnTo>
                    <a:pt x="17095" y="178841"/>
                  </a:lnTo>
                  <a:lnTo>
                    <a:pt x="13447" y="162938"/>
                  </a:lnTo>
                  <a:lnTo>
                    <a:pt x="14224" y="108189"/>
                  </a:lnTo>
                  <a:lnTo>
                    <a:pt x="25296" y="51967"/>
                  </a:lnTo>
                  <a:lnTo>
                    <a:pt x="40901" y="21019"/>
                  </a:lnTo>
                  <a:lnTo>
                    <a:pt x="56783" y="7787"/>
                  </a:lnTo>
                  <a:lnTo>
                    <a:pt x="65931" y="2621"/>
                  </a:lnTo>
                  <a:lnTo>
                    <a:pt x="88575" y="0"/>
                  </a:lnTo>
                  <a:lnTo>
                    <a:pt x="111897" y="3905"/>
                  </a:lnTo>
                  <a:lnTo>
                    <a:pt x="130061" y="13439"/>
                  </a:lnTo>
                  <a:lnTo>
                    <a:pt x="142812" y="28595"/>
                  </a:lnTo>
                  <a:lnTo>
                    <a:pt x="176387" y="87459"/>
                  </a:lnTo>
                  <a:lnTo>
                    <a:pt x="183679" y="109456"/>
                  </a:lnTo>
                  <a:lnTo>
                    <a:pt x="189513" y="171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6165" y="536498"/>
              <a:ext cx="192307" cy="313508"/>
            </a:xfrm>
            <a:custGeom>
              <a:avLst/>
              <a:gdLst/>
              <a:ahLst/>
              <a:cxnLst/>
              <a:rect l="0" t="0" r="0" b="0"/>
              <a:pathLst>
                <a:path w="192307" h="313508">
                  <a:moveTo>
                    <a:pt x="136871" y="63626"/>
                  </a:moveTo>
                  <a:lnTo>
                    <a:pt x="87373" y="5063"/>
                  </a:lnTo>
                  <a:lnTo>
                    <a:pt x="79306" y="1187"/>
                  </a:lnTo>
                  <a:lnTo>
                    <a:pt x="60984" y="0"/>
                  </a:lnTo>
                  <a:lnTo>
                    <a:pt x="52355" y="3661"/>
                  </a:lnTo>
                  <a:lnTo>
                    <a:pt x="36527" y="17088"/>
                  </a:lnTo>
                  <a:lnTo>
                    <a:pt x="20052" y="44378"/>
                  </a:lnTo>
                  <a:lnTo>
                    <a:pt x="13351" y="80280"/>
                  </a:lnTo>
                  <a:lnTo>
                    <a:pt x="16954" y="114964"/>
                  </a:lnTo>
                  <a:lnTo>
                    <a:pt x="25473" y="133626"/>
                  </a:lnTo>
                  <a:lnTo>
                    <a:pt x="31020" y="141878"/>
                  </a:lnTo>
                  <a:lnTo>
                    <a:pt x="39398" y="146210"/>
                  </a:lnTo>
                  <a:lnTo>
                    <a:pt x="61184" y="147903"/>
                  </a:lnTo>
                  <a:lnTo>
                    <a:pt x="80226" y="141637"/>
                  </a:lnTo>
                  <a:lnTo>
                    <a:pt x="88579" y="136690"/>
                  </a:lnTo>
                  <a:lnTo>
                    <a:pt x="100979" y="118716"/>
                  </a:lnTo>
                  <a:lnTo>
                    <a:pt x="105925" y="107371"/>
                  </a:lnTo>
                  <a:lnTo>
                    <a:pt x="110391" y="103318"/>
                  </a:lnTo>
                  <a:lnTo>
                    <a:pt x="114538" y="104125"/>
                  </a:lnTo>
                  <a:lnTo>
                    <a:pt x="118473" y="108173"/>
                  </a:lnTo>
                  <a:lnTo>
                    <a:pt x="145895" y="168585"/>
                  </a:lnTo>
                  <a:lnTo>
                    <a:pt x="178428" y="219366"/>
                  </a:lnTo>
                  <a:lnTo>
                    <a:pt x="189655" y="246708"/>
                  </a:lnTo>
                  <a:lnTo>
                    <a:pt x="192306" y="274457"/>
                  </a:lnTo>
                  <a:lnTo>
                    <a:pt x="191376" y="288408"/>
                  </a:lnTo>
                  <a:lnTo>
                    <a:pt x="186076" y="297709"/>
                  </a:lnTo>
                  <a:lnTo>
                    <a:pt x="177863" y="303909"/>
                  </a:lnTo>
                  <a:lnTo>
                    <a:pt x="156260" y="310798"/>
                  </a:lnTo>
                  <a:lnTo>
                    <a:pt x="117789" y="313507"/>
                  </a:lnTo>
                  <a:lnTo>
                    <a:pt x="59749" y="307654"/>
                  </a:lnTo>
                  <a:lnTo>
                    <a:pt x="0" y="305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59378" y="357968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5590" y="62093"/>
                  </a:lnTo>
                  <a:lnTo>
                    <a:pt x="9065" y="111205"/>
                  </a:lnTo>
                  <a:lnTo>
                    <a:pt x="17475" y="168976"/>
                  </a:lnTo>
                  <a:lnTo>
                    <a:pt x="21165" y="223203"/>
                  </a:lnTo>
                  <a:lnTo>
                    <a:pt x="29149" y="274495"/>
                  </a:lnTo>
                  <a:lnTo>
                    <a:pt x="42325" y="321333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64622" y="494839"/>
              <a:ext cx="210571" cy="9070"/>
            </a:xfrm>
            <a:custGeom>
              <a:avLst/>
              <a:gdLst/>
              <a:ahLst/>
              <a:cxnLst/>
              <a:rect l="0" t="0" r="0" b="0"/>
              <a:pathLst>
                <a:path w="210571" h="9070">
                  <a:moveTo>
                    <a:pt x="210570" y="0"/>
                  </a:moveTo>
                  <a:lnTo>
                    <a:pt x="156425" y="3119"/>
                  </a:lnTo>
                  <a:lnTo>
                    <a:pt x="101478" y="9065"/>
                  </a:lnTo>
                  <a:lnTo>
                    <a:pt x="40669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75192" y="294797"/>
              <a:ext cx="252685" cy="379027"/>
            </a:xfrm>
            <a:custGeom>
              <a:avLst/>
              <a:gdLst/>
              <a:ahLst/>
              <a:cxnLst/>
              <a:rect l="0" t="0" r="0" b="0"/>
              <a:pathLst>
                <a:path w="252685" h="379027">
                  <a:moveTo>
                    <a:pt x="0" y="0"/>
                  </a:moveTo>
                  <a:lnTo>
                    <a:pt x="11453" y="57264"/>
                  </a:lnTo>
                  <a:lnTo>
                    <a:pt x="21330" y="106655"/>
                  </a:lnTo>
                  <a:lnTo>
                    <a:pt x="35149" y="164567"/>
                  </a:lnTo>
                  <a:lnTo>
                    <a:pt x="45639" y="215657"/>
                  </a:lnTo>
                  <a:lnTo>
                    <a:pt x="56156" y="269659"/>
                  </a:lnTo>
                  <a:lnTo>
                    <a:pt x="70190" y="330733"/>
                  </a:lnTo>
                  <a:lnTo>
                    <a:pt x="77209" y="355223"/>
                  </a:lnTo>
                  <a:lnTo>
                    <a:pt x="77209" y="360818"/>
                  </a:lnTo>
                  <a:lnTo>
                    <a:pt x="74869" y="362208"/>
                  </a:lnTo>
                  <a:lnTo>
                    <a:pt x="70969" y="360795"/>
                  </a:lnTo>
                  <a:lnTo>
                    <a:pt x="63517" y="349867"/>
                  </a:lnTo>
                  <a:lnTo>
                    <a:pt x="49201" y="314255"/>
                  </a:lnTo>
                  <a:lnTo>
                    <a:pt x="48383" y="294087"/>
                  </a:lnTo>
                  <a:lnTo>
                    <a:pt x="57390" y="252544"/>
                  </a:lnTo>
                  <a:lnTo>
                    <a:pt x="63996" y="245572"/>
                  </a:lnTo>
                  <a:lnTo>
                    <a:pt x="83814" y="237825"/>
                  </a:lnTo>
                  <a:lnTo>
                    <a:pt x="105100" y="240621"/>
                  </a:lnTo>
                  <a:lnTo>
                    <a:pt x="147362" y="261480"/>
                  </a:lnTo>
                  <a:lnTo>
                    <a:pt x="195912" y="301973"/>
                  </a:lnTo>
                  <a:lnTo>
                    <a:pt x="246420" y="364734"/>
                  </a:lnTo>
                  <a:lnTo>
                    <a:pt x="25268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64746" y="547481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85845" y="357968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3119" y="48931"/>
                  </a:lnTo>
                  <a:lnTo>
                    <a:pt x="8332" y="96777"/>
                  </a:lnTo>
                  <a:lnTo>
                    <a:pt x="12997" y="147998"/>
                  </a:lnTo>
                  <a:lnTo>
                    <a:pt x="18668" y="197100"/>
                  </a:lnTo>
                  <a:lnTo>
                    <a:pt x="26175" y="255613"/>
                  </a:lnTo>
                  <a:lnTo>
                    <a:pt x="42325" y="308615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12145" y="47378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8333"/>
                  </a:lnTo>
                  <a:lnTo>
                    <a:pt x="49866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94522" y="539880"/>
              <a:ext cx="165594" cy="128643"/>
            </a:xfrm>
            <a:custGeom>
              <a:avLst/>
              <a:gdLst/>
              <a:ahLst/>
              <a:cxnLst/>
              <a:rect l="0" t="0" r="0" b="0"/>
              <a:pathLst>
                <a:path w="165594" h="128643">
                  <a:moveTo>
                    <a:pt x="112421" y="18130"/>
                  </a:moveTo>
                  <a:lnTo>
                    <a:pt x="95653" y="6951"/>
                  </a:lnTo>
                  <a:lnTo>
                    <a:pt x="62869" y="0"/>
                  </a:lnTo>
                  <a:lnTo>
                    <a:pt x="40095" y="4613"/>
                  </a:lnTo>
                  <a:lnTo>
                    <a:pt x="29109" y="9118"/>
                  </a:lnTo>
                  <a:lnTo>
                    <a:pt x="13782" y="23484"/>
                  </a:lnTo>
                  <a:lnTo>
                    <a:pt x="8057" y="32227"/>
                  </a:lnTo>
                  <a:lnTo>
                    <a:pt x="0" y="66891"/>
                  </a:lnTo>
                  <a:lnTo>
                    <a:pt x="4354" y="86985"/>
                  </a:lnTo>
                  <a:lnTo>
                    <a:pt x="15258" y="103714"/>
                  </a:lnTo>
                  <a:lnTo>
                    <a:pt x="31803" y="118948"/>
                  </a:lnTo>
                  <a:lnTo>
                    <a:pt x="57094" y="127279"/>
                  </a:lnTo>
                  <a:lnTo>
                    <a:pt x="85491" y="128642"/>
                  </a:lnTo>
                  <a:lnTo>
                    <a:pt x="109811" y="121449"/>
                  </a:lnTo>
                  <a:lnTo>
                    <a:pt x="137644" y="104245"/>
                  </a:lnTo>
                  <a:lnTo>
                    <a:pt x="160708" y="78740"/>
                  </a:lnTo>
                  <a:lnTo>
                    <a:pt x="164500" y="69065"/>
                  </a:lnTo>
                  <a:lnTo>
                    <a:pt x="165593" y="48957"/>
                  </a:lnTo>
                  <a:lnTo>
                    <a:pt x="161907" y="39851"/>
                  </a:lnTo>
                  <a:lnTo>
                    <a:pt x="148453" y="23494"/>
                  </a:lnTo>
                  <a:lnTo>
                    <a:pt x="133894" y="14665"/>
                  </a:lnTo>
                  <a:lnTo>
                    <a:pt x="112421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28042" y="558010"/>
              <a:ext cx="63171" cy="1"/>
            </a:xfrm>
            <a:custGeom>
              <a:avLst/>
              <a:gdLst/>
              <a:ahLst/>
              <a:cxnLst/>
              <a:rect l="0" t="0" r="0" b="0"/>
              <a:pathLst>
                <a:path w="63171" h="1">
                  <a:moveTo>
                    <a:pt x="63170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79903" y="515896"/>
              <a:ext cx="274631" cy="137398"/>
            </a:xfrm>
            <a:custGeom>
              <a:avLst/>
              <a:gdLst/>
              <a:ahLst/>
              <a:cxnLst/>
              <a:rect l="0" t="0" r="0" b="0"/>
              <a:pathLst>
                <a:path w="274631" h="137398">
                  <a:moveTo>
                    <a:pt x="6066" y="10528"/>
                  </a:moveTo>
                  <a:lnTo>
                    <a:pt x="0" y="44150"/>
                  </a:lnTo>
                  <a:lnTo>
                    <a:pt x="2590" y="69145"/>
                  </a:lnTo>
                  <a:lnTo>
                    <a:pt x="10760" y="89613"/>
                  </a:lnTo>
                  <a:lnTo>
                    <a:pt x="23360" y="106508"/>
                  </a:lnTo>
                  <a:lnTo>
                    <a:pt x="40659" y="121816"/>
                  </a:lnTo>
                  <a:lnTo>
                    <a:pt x="63164" y="130180"/>
                  </a:lnTo>
                  <a:lnTo>
                    <a:pt x="75717" y="132410"/>
                  </a:lnTo>
                  <a:lnTo>
                    <a:pt x="95903" y="128649"/>
                  </a:lnTo>
                  <a:lnTo>
                    <a:pt x="104562" y="124370"/>
                  </a:lnTo>
                  <a:lnTo>
                    <a:pt x="117302" y="110258"/>
                  </a:lnTo>
                  <a:lnTo>
                    <a:pt x="135013" y="72602"/>
                  </a:lnTo>
                  <a:lnTo>
                    <a:pt x="138824" y="70628"/>
                  </a:lnTo>
                  <a:lnTo>
                    <a:pt x="142535" y="73992"/>
                  </a:lnTo>
                  <a:lnTo>
                    <a:pt x="159585" y="97962"/>
                  </a:lnTo>
                  <a:lnTo>
                    <a:pt x="196787" y="131914"/>
                  </a:lnTo>
                  <a:lnTo>
                    <a:pt x="220293" y="137397"/>
                  </a:lnTo>
                  <a:lnTo>
                    <a:pt x="243997" y="134765"/>
                  </a:lnTo>
                  <a:lnTo>
                    <a:pt x="262332" y="125796"/>
                  </a:lnTo>
                  <a:lnTo>
                    <a:pt x="268157" y="116619"/>
                  </a:lnTo>
                  <a:lnTo>
                    <a:pt x="274630" y="90825"/>
                  </a:lnTo>
                  <a:lnTo>
                    <a:pt x="272683" y="54597"/>
                  </a:lnTo>
                  <a:lnTo>
                    <a:pt x="248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54466" y="558010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43938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64225" y="395546"/>
              <a:ext cx="142926" cy="301547"/>
            </a:xfrm>
            <a:custGeom>
              <a:avLst/>
              <a:gdLst/>
              <a:ahLst/>
              <a:cxnLst/>
              <a:rect l="0" t="0" r="0" b="0"/>
              <a:pathLst>
                <a:path w="142926" h="301547">
                  <a:moveTo>
                    <a:pt x="90282" y="204578"/>
                  </a:moveTo>
                  <a:lnTo>
                    <a:pt x="80708" y="173296"/>
                  </a:lnTo>
                  <a:lnTo>
                    <a:pt x="70039" y="157139"/>
                  </a:lnTo>
                  <a:lnTo>
                    <a:pt x="61579" y="153065"/>
                  </a:lnTo>
                  <a:lnTo>
                    <a:pt x="39701" y="151658"/>
                  </a:lnTo>
                  <a:lnTo>
                    <a:pt x="29656" y="155260"/>
                  </a:lnTo>
                  <a:lnTo>
                    <a:pt x="12254" y="168621"/>
                  </a:lnTo>
                  <a:lnTo>
                    <a:pt x="2961" y="189377"/>
                  </a:lnTo>
                  <a:lnTo>
                    <a:pt x="0" y="214200"/>
                  </a:lnTo>
                  <a:lnTo>
                    <a:pt x="6080" y="253312"/>
                  </a:lnTo>
                  <a:lnTo>
                    <a:pt x="16205" y="276540"/>
                  </a:lnTo>
                  <a:lnTo>
                    <a:pt x="31623" y="292323"/>
                  </a:lnTo>
                  <a:lnTo>
                    <a:pt x="40648" y="298170"/>
                  </a:lnTo>
                  <a:lnTo>
                    <a:pt x="60034" y="301546"/>
                  </a:lnTo>
                  <a:lnTo>
                    <a:pt x="70117" y="300809"/>
                  </a:lnTo>
                  <a:lnTo>
                    <a:pt x="78009" y="296808"/>
                  </a:lnTo>
                  <a:lnTo>
                    <a:pt x="89896" y="283004"/>
                  </a:lnTo>
                  <a:lnTo>
                    <a:pt x="110827" y="223947"/>
                  </a:lnTo>
                  <a:lnTo>
                    <a:pt x="125276" y="169149"/>
                  </a:lnTo>
                  <a:lnTo>
                    <a:pt x="130991" y="113265"/>
                  </a:lnTo>
                  <a:lnTo>
                    <a:pt x="128999" y="57166"/>
                  </a:lnTo>
                  <a:lnTo>
                    <a:pt x="117688" y="6614"/>
                  </a:lnTo>
                  <a:lnTo>
                    <a:pt x="113232" y="1242"/>
                  </a:lnTo>
                  <a:lnTo>
                    <a:pt x="107922" y="0"/>
                  </a:lnTo>
                  <a:lnTo>
                    <a:pt x="102042" y="1512"/>
                  </a:lnTo>
                  <a:lnTo>
                    <a:pt x="99292" y="7200"/>
                  </a:lnTo>
                  <a:lnTo>
                    <a:pt x="100379" y="62888"/>
                  </a:lnTo>
                  <a:lnTo>
                    <a:pt x="112207" y="122835"/>
                  </a:lnTo>
                  <a:lnTo>
                    <a:pt x="119960" y="182582"/>
                  </a:lnTo>
                  <a:lnTo>
                    <a:pt x="129897" y="241134"/>
                  </a:lnTo>
                  <a:lnTo>
                    <a:pt x="142925" y="288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75606" y="410611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3119" y="197099"/>
                  </a:lnTo>
                  <a:lnTo>
                    <a:pt x="14654" y="25561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80850" y="536953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10528"/>
                  </a:moveTo>
                  <a:lnTo>
                    <a:pt x="153305" y="10528"/>
                  </a:lnTo>
                  <a:lnTo>
                    <a:pt x="92413" y="10528"/>
                  </a:lnTo>
                  <a:lnTo>
                    <a:pt x="3266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54591" y="326383"/>
              <a:ext cx="210571" cy="410612"/>
            </a:xfrm>
            <a:custGeom>
              <a:avLst/>
              <a:gdLst/>
              <a:ahLst/>
              <a:cxnLst/>
              <a:rect l="0" t="0" r="0" b="0"/>
              <a:pathLst>
                <a:path w="210571" h="410612">
                  <a:moveTo>
                    <a:pt x="0" y="0"/>
                  </a:moveTo>
                  <a:lnTo>
                    <a:pt x="0" y="58617"/>
                  </a:lnTo>
                  <a:lnTo>
                    <a:pt x="5588" y="104585"/>
                  </a:lnTo>
                  <a:lnTo>
                    <a:pt x="14654" y="160840"/>
                  </a:lnTo>
                  <a:lnTo>
                    <a:pt x="19160" y="216372"/>
                  </a:lnTo>
                  <a:lnTo>
                    <a:pt x="20494" y="269871"/>
                  </a:lnTo>
                  <a:lnTo>
                    <a:pt x="22115" y="331945"/>
                  </a:lnTo>
                  <a:lnTo>
                    <a:pt x="32488" y="386147"/>
                  </a:lnTo>
                  <a:lnTo>
                    <a:pt x="35696" y="397811"/>
                  </a:lnTo>
                  <a:lnTo>
                    <a:pt x="35496" y="402078"/>
                  </a:lnTo>
                  <a:lnTo>
                    <a:pt x="33022" y="401413"/>
                  </a:lnTo>
                  <a:lnTo>
                    <a:pt x="29034" y="397460"/>
                  </a:lnTo>
                  <a:lnTo>
                    <a:pt x="23420" y="363951"/>
                  </a:lnTo>
                  <a:lnTo>
                    <a:pt x="22694" y="308631"/>
                  </a:lnTo>
                  <a:lnTo>
                    <a:pt x="30771" y="269001"/>
                  </a:lnTo>
                  <a:lnTo>
                    <a:pt x="41361" y="249797"/>
                  </a:lnTo>
                  <a:lnTo>
                    <a:pt x="50971" y="243740"/>
                  </a:lnTo>
                  <a:lnTo>
                    <a:pt x="77245" y="237011"/>
                  </a:lnTo>
                  <a:lnTo>
                    <a:pt x="102182" y="240259"/>
                  </a:lnTo>
                  <a:lnTo>
                    <a:pt x="123793" y="250671"/>
                  </a:lnTo>
                  <a:lnTo>
                    <a:pt x="156730" y="285952"/>
                  </a:lnTo>
                  <a:lnTo>
                    <a:pt x="180178" y="326716"/>
                  </a:lnTo>
                  <a:lnTo>
                    <a:pt x="203347" y="389584"/>
                  </a:lnTo>
                  <a:lnTo>
                    <a:pt x="21057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65161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6330" y="1000207"/>
            <a:ext cx="1694655" cy="465384"/>
            <a:chOff x="516330" y="1000207"/>
            <a:chExt cx="1694655" cy="465384"/>
          </a:xfrm>
        </p:grpSpPr>
        <p:sp>
          <p:nvSpPr>
            <p:cNvPr id="51" name="Freeform 50"/>
            <p:cNvSpPr/>
            <p:nvPr/>
          </p:nvSpPr>
          <p:spPr>
            <a:xfrm>
              <a:off x="516330" y="1168663"/>
              <a:ext cx="146966" cy="296928"/>
            </a:xfrm>
            <a:custGeom>
              <a:avLst/>
              <a:gdLst/>
              <a:ahLst/>
              <a:cxnLst/>
              <a:rect l="0" t="0" r="0" b="0"/>
              <a:pathLst>
                <a:path w="146966" h="296928">
                  <a:moveTo>
                    <a:pt x="10094" y="42114"/>
                  </a:moveTo>
                  <a:lnTo>
                    <a:pt x="1761" y="79592"/>
                  </a:lnTo>
                  <a:lnTo>
                    <a:pt x="0" y="131015"/>
                  </a:lnTo>
                  <a:lnTo>
                    <a:pt x="8057" y="186233"/>
                  </a:lnTo>
                  <a:lnTo>
                    <a:pt x="17794" y="242201"/>
                  </a:lnTo>
                  <a:lnTo>
                    <a:pt x="26316" y="296927"/>
                  </a:lnTo>
                  <a:lnTo>
                    <a:pt x="25588" y="296217"/>
                  </a:lnTo>
                  <a:lnTo>
                    <a:pt x="14041" y="259456"/>
                  </a:lnTo>
                  <a:lnTo>
                    <a:pt x="5025" y="201164"/>
                  </a:lnTo>
                  <a:lnTo>
                    <a:pt x="1814" y="150913"/>
                  </a:lnTo>
                  <a:lnTo>
                    <a:pt x="8112" y="99740"/>
                  </a:lnTo>
                  <a:lnTo>
                    <a:pt x="11553" y="70065"/>
                  </a:lnTo>
                  <a:lnTo>
                    <a:pt x="20881" y="45178"/>
                  </a:lnTo>
                  <a:lnTo>
                    <a:pt x="39065" y="28658"/>
                  </a:lnTo>
                  <a:lnTo>
                    <a:pt x="83277" y="8520"/>
                  </a:lnTo>
                  <a:lnTo>
                    <a:pt x="135343" y="1122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7360" y="1215824"/>
              <a:ext cx="228620" cy="248342"/>
            </a:xfrm>
            <a:custGeom>
              <a:avLst/>
              <a:gdLst/>
              <a:ahLst/>
              <a:cxnLst/>
              <a:rect l="0" t="0" r="0" b="0"/>
              <a:pathLst>
                <a:path w="228620" h="248342">
                  <a:moveTo>
                    <a:pt x="144391" y="89709"/>
                  </a:moveTo>
                  <a:lnTo>
                    <a:pt x="152724" y="52231"/>
                  </a:lnTo>
                  <a:lnTo>
                    <a:pt x="153456" y="40157"/>
                  </a:lnTo>
                  <a:lnTo>
                    <a:pt x="150434" y="29768"/>
                  </a:lnTo>
                  <a:lnTo>
                    <a:pt x="137718" y="11986"/>
                  </a:lnTo>
                  <a:lnTo>
                    <a:pt x="117249" y="2523"/>
                  </a:lnTo>
                  <a:lnTo>
                    <a:pt x="105239" y="0"/>
                  </a:lnTo>
                  <a:lnTo>
                    <a:pt x="82536" y="3435"/>
                  </a:lnTo>
                  <a:lnTo>
                    <a:pt x="53144" y="18523"/>
                  </a:lnTo>
                  <a:lnTo>
                    <a:pt x="29617" y="40931"/>
                  </a:lnTo>
                  <a:lnTo>
                    <a:pt x="16171" y="61011"/>
                  </a:lnTo>
                  <a:lnTo>
                    <a:pt x="3195" y="98624"/>
                  </a:lnTo>
                  <a:lnTo>
                    <a:pt x="0" y="138234"/>
                  </a:lnTo>
                  <a:lnTo>
                    <a:pt x="11888" y="194452"/>
                  </a:lnTo>
                  <a:lnTo>
                    <a:pt x="27402" y="226419"/>
                  </a:lnTo>
                  <a:lnTo>
                    <a:pt x="43263" y="241326"/>
                  </a:lnTo>
                  <a:lnTo>
                    <a:pt x="52406" y="246939"/>
                  </a:lnTo>
                  <a:lnTo>
                    <a:pt x="62010" y="248341"/>
                  </a:lnTo>
                  <a:lnTo>
                    <a:pt x="82041" y="243661"/>
                  </a:lnTo>
                  <a:lnTo>
                    <a:pt x="99522" y="230662"/>
                  </a:lnTo>
                  <a:lnTo>
                    <a:pt x="113921" y="213186"/>
                  </a:lnTo>
                  <a:lnTo>
                    <a:pt x="136594" y="163031"/>
                  </a:lnTo>
                  <a:lnTo>
                    <a:pt x="142851" y="123343"/>
                  </a:lnTo>
                  <a:lnTo>
                    <a:pt x="150326" y="157791"/>
                  </a:lnTo>
                  <a:lnTo>
                    <a:pt x="162236" y="180799"/>
                  </a:lnTo>
                  <a:lnTo>
                    <a:pt x="209157" y="227119"/>
                  </a:lnTo>
                  <a:lnTo>
                    <a:pt x="228619" y="237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02292" y="1000207"/>
              <a:ext cx="29501" cy="442198"/>
            </a:xfrm>
            <a:custGeom>
              <a:avLst/>
              <a:gdLst/>
              <a:ahLst/>
              <a:cxnLst/>
              <a:rect l="0" t="0" r="0" b="0"/>
              <a:pathLst>
                <a:path w="29501" h="442198">
                  <a:moveTo>
                    <a:pt x="8443" y="0"/>
                  </a:moveTo>
                  <a:lnTo>
                    <a:pt x="2854" y="16767"/>
                  </a:lnTo>
                  <a:lnTo>
                    <a:pt x="3230" y="34358"/>
                  </a:lnTo>
                  <a:lnTo>
                    <a:pt x="7413" y="85425"/>
                  </a:lnTo>
                  <a:lnTo>
                    <a:pt x="1004" y="137367"/>
                  </a:lnTo>
                  <a:lnTo>
                    <a:pt x="0" y="185890"/>
                  </a:lnTo>
                  <a:lnTo>
                    <a:pt x="5422" y="243032"/>
                  </a:lnTo>
                  <a:lnTo>
                    <a:pt x="8718" y="296357"/>
                  </a:lnTo>
                  <a:lnTo>
                    <a:pt x="16600" y="356890"/>
                  </a:lnTo>
                  <a:lnTo>
                    <a:pt x="25895" y="417271"/>
                  </a:lnTo>
                  <a:lnTo>
                    <a:pt x="2950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4393" y="1197230"/>
              <a:ext cx="263214" cy="13548"/>
            </a:xfrm>
            <a:custGeom>
              <a:avLst/>
              <a:gdLst/>
              <a:ahLst/>
              <a:cxnLst/>
              <a:rect l="0" t="0" r="0" b="0"/>
              <a:pathLst>
                <a:path w="263214" h="13548">
                  <a:moveTo>
                    <a:pt x="263213" y="13547"/>
                  </a:moveTo>
                  <a:lnTo>
                    <a:pt x="252034" y="2368"/>
                  </a:lnTo>
                  <a:lnTo>
                    <a:pt x="230948" y="0"/>
                  </a:lnTo>
                  <a:lnTo>
                    <a:pt x="169752" y="2422"/>
                  </a:lnTo>
                  <a:lnTo>
                    <a:pt x="109744" y="2900"/>
                  </a:lnTo>
                  <a:lnTo>
                    <a:pt x="52830" y="2995"/>
                  </a:lnTo>
                  <a:lnTo>
                    <a:pt x="28160" y="4178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21305" y="130553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31834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33315" y="1252891"/>
              <a:ext cx="144370" cy="160781"/>
            </a:xfrm>
            <a:custGeom>
              <a:avLst/>
              <a:gdLst/>
              <a:ahLst/>
              <a:cxnLst/>
              <a:rect l="0" t="0" r="0" b="0"/>
              <a:pathLst>
                <a:path w="144370" h="160781">
                  <a:moveTo>
                    <a:pt x="119617" y="10528"/>
                  </a:moveTo>
                  <a:lnTo>
                    <a:pt x="82139" y="2195"/>
                  </a:lnTo>
                  <a:lnTo>
                    <a:pt x="58507" y="3315"/>
                  </a:lnTo>
                  <a:lnTo>
                    <a:pt x="36305" y="11612"/>
                  </a:lnTo>
                  <a:lnTo>
                    <a:pt x="20978" y="26218"/>
                  </a:lnTo>
                  <a:lnTo>
                    <a:pt x="5773" y="57291"/>
                  </a:lnTo>
                  <a:lnTo>
                    <a:pt x="0" y="82784"/>
                  </a:lnTo>
                  <a:lnTo>
                    <a:pt x="1333" y="109712"/>
                  </a:lnTo>
                  <a:lnTo>
                    <a:pt x="8945" y="131039"/>
                  </a:lnTo>
                  <a:lnTo>
                    <a:pt x="14250" y="140002"/>
                  </a:lnTo>
                  <a:lnTo>
                    <a:pt x="29504" y="153080"/>
                  </a:lnTo>
                  <a:lnTo>
                    <a:pt x="38484" y="158205"/>
                  </a:lnTo>
                  <a:lnTo>
                    <a:pt x="60941" y="160780"/>
                  </a:lnTo>
                  <a:lnTo>
                    <a:pt x="107897" y="152902"/>
                  </a:lnTo>
                  <a:lnTo>
                    <a:pt x="116483" y="147558"/>
                  </a:lnTo>
                  <a:lnTo>
                    <a:pt x="129143" y="132262"/>
                  </a:lnTo>
                  <a:lnTo>
                    <a:pt x="142847" y="103919"/>
                  </a:lnTo>
                  <a:lnTo>
                    <a:pt x="144369" y="80501"/>
                  </a:lnTo>
                  <a:lnTo>
                    <a:pt x="135815" y="32929"/>
                  </a:lnTo>
                  <a:lnTo>
                    <a:pt x="126426" y="17365"/>
                  </a:lnTo>
                  <a:lnTo>
                    <a:pt x="1090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67865" y="1239344"/>
              <a:ext cx="167170" cy="177502"/>
            </a:xfrm>
            <a:custGeom>
              <a:avLst/>
              <a:gdLst/>
              <a:ahLst/>
              <a:cxnLst/>
              <a:rect l="0" t="0" r="0" b="0"/>
              <a:pathLst>
                <a:path w="167170" h="177502">
                  <a:moveTo>
                    <a:pt x="111492" y="13547"/>
                  </a:moveTo>
                  <a:lnTo>
                    <a:pt x="94725" y="2368"/>
                  </a:lnTo>
                  <a:lnTo>
                    <a:pt x="77134" y="0"/>
                  </a:lnTo>
                  <a:lnTo>
                    <a:pt x="57617" y="4016"/>
                  </a:lnTo>
                  <a:lnTo>
                    <a:pt x="37245" y="13600"/>
                  </a:lnTo>
                  <a:lnTo>
                    <a:pt x="11634" y="37739"/>
                  </a:lnTo>
                  <a:lnTo>
                    <a:pt x="2770" y="60174"/>
                  </a:lnTo>
                  <a:lnTo>
                    <a:pt x="0" y="85743"/>
                  </a:lnTo>
                  <a:lnTo>
                    <a:pt x="2669" y="112704"/>
                  </a:lnTo>
                  <a:lnTo>
                    <a:pt x="10874" y="134046"/>
                  </a:lnTo>
                  <a:lnTo>
                    <a:pt x="16337" y="143012"/>
                  </a:lnTo>
                  <a:lnTo>
                    <a:pt x="46383" y="166811"/>
                  </a:lnTo>
                  <a:lnTo>
                    <a:pt x="84922" y="177501"/>
                  </a:lnTo>
                  <a:lnTo>
                    <a:pt x="105922" y="173763"/>
                  </a:lnTo>
                  <a:lnTo>
                    <a:pt x="130899" y="158504"/>
                  </a:lnTo>
                  <a:lnTo>
                    <a:pt x="144684" y="144653"/>
                  </a:lnTo>
                  <a:lnTo>
                    <a:pt x="166931" y="97016"/>
                  </a:lnTo>
                  <a:lnTo>
                    <a:pt x="167169" y="86740"/>
                  </a:lnTo>
                  <a:lnTo>
                    <a:pt x="161194" y="65964"/>
                  </a:lnTo>
                  <a:lnTo>
                    <a:pt x="147620" y="48152"/>
                  </a:lnTo>
                  <a:lnTo>
                    <a:pt x="122021" y="24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67418" y="1073906"/>
              <a:ext cx="122510" cy="336913"/>
            </a:xfrm>
            <a:custGeom>
              <a:avLst/>
              <a:gdLst/>
              <a:ahLst/>
              <a:cxnLst/>
              <a:rect l="0" t="0" r="0" b="0"/>
              <a:pathLst>
                <a:path w="122510" h="336913">
                  <a:moveTo>
                    <a:pt x="122509" y="336912"/>
                  </a:moveTo>
                  <a:lnTo>
                    <a:pt x="102266" y="292950"/>
                  </a:lnTo>
                  <a:lnTo>
                    <a:pt x="68200" y="231465"/>
                  </a:lnTo>
                  <a:lnTo>
                    <a:pt x="40719" y="175844"/>
                  </a:lnTo>
                  <a:lnTo>
                    <a:pt x="13819" y="115617"/>
                  </a:lnTo>
                  <a:lnTo>
                    <a:pt x="0" y="62439"/>
                  </a:lnTo>
                  <a:lnTo>
                    <a:pt x="210" y="37110"/>
                  </a:lnTo>
                  <a:lnTo>
                    <a:pt x="8102" y="18053"/>
                  </a:lnTo>
                  <a:lnTo>
                    <a:pt x="15822" y="12035"/>
                  </a:lnTo>
                  <a:lnTo>
                    <a:pt x="36878" y="5349"/>
                  </a:lnTo>
                  <a:lnTo>
                    <a:pt x="909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10943" y="1263419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7349" y="3120"/>
                  </a:lnTo>
                  <a:lnTo>
                    <a:pt x="96803" y="9553"/>
                  </a:lnTo>
                  <a:lnTo>
                    <a:pt x="4182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916393" y="979150"/>
            <a:ext cx="1287811" cy="452726"/>
            <a:chOff x="2916393" y="979150"/>
            <a:chExt cx="1287811" cy="452726"/>
          </a:xfrm>
        </p:grpSpPr>
        <p:sp>
          <p:nvSpPr>
            <p:cNvPr id="62" name="Freeform 61"/>
            <p:cNvSpPr/>
            <p:nvPr/>
          </p:nvSpPr>
          <p:spPr>
            <a:xfrm>
              <a:off x="2916393" y="979150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1170" y="162967"/>
                  </a:lnTo>
                  <a:lnTo>
                    <a:pt x="7236" y="215703"/>
                  </a:lnTo>
                  <a:lnTo>
                    <a:pt x="10723" y="271752"/>
                  </a:lnTo>
                  <a:lnTo>
                    <a:pt x="21789" y="327030"/>
                  </a:lnTo>
                  <a:lnTo>
                    <a:pt x="35240" y="382663"/>
                  </a:lnTo>
                  <a:lnTo>
                    <a:pt x="44329" y="440264"/>
                  </a:lnTo>
                  <a:lnTo>
                    <a:pt x="5264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79313" y="1027852"/>
              <a:ext cx="226636" cy="393496"/>
            </a:xfrm>
            <a:custGeom>
              <a:avLst/>
              <a:gdLst/>
              <a:ahLst/>
              <a:cxnLst/>
              <a:rect l="0" t="0" r="0" b="0"/>
              <a:pathLst>
                <a:path w="226636" h="393496">
                  <a:moveTo>
                    <a:pt x="216106" y="130282"/>
                  </a:moveTo>
                  <a:lnTo>
                    <a:pt x="196978" y="76407"/>
                  </a:lnTo>
                  <a:lnTo>
                    <a:pt x="166303" y="30424"/>
                  </a:lnTo>
                  <a:lnTo>
                    <a:pt x="140129" y="13607"/>
                  </a:lnTo>
                  <a:lnTo>
                    <a:pt x="110146" y="1215"/>
                  </a:lnTo>
                  <a:lnTo>
                    <a:pt x="89464" y="0"/>
                  </a:lnTo>
                  <a:lnTo>
                    <a:pt x="69744" y="4529"/>
                  </a:lnTo>
                  <a:lnTo>
                    <a:pt x="38020" y="26500"/>
                  </a:lnTo>
                  <a:lnTo>
                    <a:pt x="9223" y="58959"/>
                  </a:lnTo>
                  <a:lnTo>
                    <a:pt x="1326" y="84935"/>
                  </a:lnTo>
                  <a:lnTo>
                    <a:pt x="0" y="129324"/>
                  </a:lnTo>
                  <a:lnTo>
                    <a:pt x="5415" y="156763"/>
                  </a:lnTo>
                  <a:lnTo>
                    <a:pt x="15621" y="180656"/>
                  </a:lnTo>
                  <a:lnTo>
                    <a:pt x="31076" y="196734"/>
                  </a:lnTo>
                  <a:lnTo>
                    <a:pt x="69593" y="216588"/>
                  </a:lnTo>
                  <a:lnTo>
                    <a:pt x="90158" y="218163"/>
                  </a:lnTo>
                  <a:lnTo>
                    <a:pt x="109826" y="213794"/>
                  </a:lnTo>
                  <a:lnTo>
                    <a:pt x="154422" y="185416"/>
                  </a:lnTo>
                  <a:lnTo>
                    <a:pt x="168414" y="168824"/>
                  </a:lnTo>
                  <a:lnTo>
                    <a:pt x="173783" y="159486"/>
                  </a:lnTo>
                  <a:lnTo>
                    <a:pt x="178532" y="157940"/>
                  </a:lnTo>
                  <a:lnTo>
                    <a:pt x="182868" y="161589"/>
                  </a:lnTo>
                  <a:lnTo>
                    <a:pt x="186929" y="168701"/>
                  </a:lnTo>
                  <a:lnTo>
                    <a:pt x="194615" y="222143"/>
                  </a:lnTo>
                  <a:lnTo>
                    <a:pt x="201809" y="271884"/>
                  </a:lnTo>
                  <a:lnTo>
                    <a:pt x="207953" y="334854"/>
                  </a:lnTo>
                  <a:lnTo>
                    <a:pt x="226635" y="393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84932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84932" y="134764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44019" y="1084435"/>
              <a:ext cx="25184" cy="347441"/>
            </a:xfrm>
            <a:custGeom>
              <a:avLst/>
              <a:gdLst/>
              <a:ahLst/>
              <a:cxnLst/>
              <a:rect l="0" t="0" r="0" b="0"/>
              <a:pathLst>
                <a:path w="25184" h="347441">
                  <a:moveTo>
                    <a:pt x="14654" y="0"/>
                  </a:moveTo>
                  <a:lnTo>
                    <a:pt x="0" y="55141"/>
                  </a:lnTo>
                  <a:lnTo>
                    <a:pt x="1084" y="103555"/>
                  </a:lnTo>
                  <a:lnTo>
                    <a:pt x="3224" y="154945"/>
                  </a:lnTo>
                  <a:lnTo>
                    <a:pt x="9448" y="207217"/>
                  </a:lnTo>
                  <a:lnTo>
                    <a:pt x="14796" y="267706"/>
                  </a:lnTo>
                  <a:lnTo>
                    <a:pt x="22784" y="314663"/>
                  </a:lnTo>
                  <a:lnTo>
                    <a:pt x="251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87729" y="1144587"/>
              <a:ext cx="316475" cy="264981"/>
            </a:xfrm>
            <a:custGeom>
              <a:avLst/>
              <a:gdLst/>
              <a:ahLst/>
              <a:cxnLst/>
              <a:rect l="0" t="0" r="0" b="0"/>
              <a:pathLst>
                <a:path w="316475" h="264981">
                  <a:moveTo>
                    <a:pt x="197328" y="13547"/>
                  </a:moveTo>
                  <a:lnTo>
                    <a:pt x="180560" y="2369"/>
                  </a:lnTo>
                  <a:lnTo>
                    <a:pt x="162969" y="0"/>
                  </a:lnTo>
                  <a:lnTo>
                    <a:pt x="102328" y="14206"/>
                  </a:lnTo>
                  <a:lnTo>
                    <a:pt x="60409" y="33305"/>
                  </a:lnTo>
                  <a:lnTo>
                    <a:pt x="34447" y="52807"/>
                  </a:lnTo>
                  <a:lnTo>
                    <a:pt x="17526" y="78992"/>
                  </a:lnTo>
                  <a:lnTo>
                    <a:pt x="2497" y="120451"/>
                  </a:lnTo>
                  <a:lnTo>
                    <a:pt x="0" y="157786"/>
                  </a:lnTo>
                  <a:lnTo>
                    <a:pt x="3562" y="180599"/>
                  </a:lnTo>
                  <a:lnTo>
                    <a:pt x="12163" y="199317"/>
                  </a:lnTo>
                  <a:lnTo>
                    <a:pt x="36750" y="230397"/>
                  </a:lnTo>
                  <a:lnTo>
                    <a:pt x="62791" y="251974"/>
                  </a:lnTo>
                  <a:lnTo>
                    <a:pt x="85671" y="259895"/>
                  </a:lnTo>
                  <a:lnTo>
                    <a:pt x="144077" y="264980"/>
                  </a:lnTo>
                  <a:lnTo>
                    <a:pt x="189089" y="260271"/>
                  </a:lnTo>
                  <a:lnTo>
                    <a:pt x="226472" y="245878"/>
                  </a:lnTo>
                  <a:lnTo>
                    <a:pt x="277216" y="206323"/>
                  </a:lnTo>
                  <a:lnTo>
                    <a:pt x="298857" y="179850"/>
                  </a:lnTo>
                  <a:lnTo>
                    <a:pt x="314498" y="144191"/>
                  </a:lnTo>
                  <a:lnTo>
                    <a:pt x="316474" y="120744"/>
                  </a:lnTo>
                  <a:lnTo>
                    <a:pt x="308211" y="77096"/>
                  </a:lnTo>
                  <a:lnTo>
                    <a:pt x="293093" y="45245"/>
                  </a:lnTo>
                  <a:lnTo>
                    <a:pt x="277324" y="30365"/>
                  </a:lnTo>
                  <a:lnTo>
                    <a:pt x="258618" y="21022"/>
                  </a:lnTo>
                  <a:lnTo>
                    <a:pt x="218385" y="13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4316684" y="1473989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085264" y="1073906"/>
            <a:ext cx="544659" cy="400084"/>
            <a:chOff x="5085264" y="1073906"/>
            <a:chExt cx="544659" cy="400084"/>
          </a:xfrm>
        </p:grpSpPr>
        <p:sp>
          <p:nvSpPr>
            <p:cNvPr id="70" name="Freeform 69"/>
            <p:cNvSpPr/>
            <p:nvPr/>
          </p:nvSpPr>
          <p:spPr>
            <a:xfrm>
              <a:off x="5264248" y="1179191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21058" y="0"/>
                  </a:moveTo>
                  <a:lnTo>
                    <a:pt x="13822" y="28726"/>
                  </a:lnTo>
                  <a:lnTo>
                    <a:pt x="11179" y="92112"/>
                  </a:lnTo>
                  <a:lnTo>
                    <a:pt x="5068" y="150386"/>
                  </a:lnTo>
                  <a:lnTo>
                    <a:pt x="668" y="21167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85264" y="1073906"/>
              <a:ext cx="315856" cy="115815"/>
            </a:xfrm>
            <a:custGeom>
              <a:avLst/>
              <a:gdLst/>
              <a:ahLst/>
              <a:cxnLst/>
              <a:rect l="0" t="0" r="0" b="0"/>
              <a:pathLst>
                <a:path w="315856" h="115815">
                  <a:moveTo>
                    <a:pt x="315855" y="0"/>
                  </a:moveTo>
                  <a:lnTo>
                    <a:pt x="280957" y="29309"/>
                  </a:lnTo>
                  <a:lnTo>
                    <a:pt x="225860" y="49160"/>
                  </a:lnTo>
                  <a:lnTo>
                    <a:pt x="165584" y="71279"/>
                  </a:lnTo>
                  <a:lnTo>
                    <a:pt x="103288" y="87260"/>
                  </a:lnTo>
                  <a:lnTo>
                    <a:pt x="41026" y="10168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95792" y="1368704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0"/>
                  </a:moveTo>
                  <a:lnTo>
                    <a:pt x="304749" y="3120"/>
                  </a:lnTo>
                  <a:lnTo>
                    <a:pt x="245373" y="19128"/>
                  </a:lnTo>
                  <a:lnTo>
                    <a:pt x="194438" y="40000"/>
                  </a:lnTo>
                  <a:lnTo>
                    <a:pt x="134334" y="61324"/>
                  </a:lnTo>
                  <a:lnTo>
                    <a:pt x="71336" y="79661"/>
                  </a:lnTo>
                  <a:lnTo>
                    <a:pt x="25790" y="9454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84652" y="1179191"/>
              <a:ext cx="145271" cy="206639"/>
            </a:xfrm>
            <a:custGeom>
              <a:avLst/>
              <a:gdLst/>
              <a:ahLst/>
              <a:cxnLst/>
              <a:rect l="0" t="0" r="0" b="0"/>
              <a:pathLst>
                <a:path w="145271" h="206639">
                  <a:moveTo>
                    <a:pt x="137565" y="0"/>
                  </a:moveTo>
                  <a:lnTo>
                    <a:pt x="103944" y="2340"/>
                  </a:lnTo>
                  <a:lnTo>
                    <a:pt x="44158" y="29309"/>
                  </a:lnTo>
                  <a:lnTo>
                    <a:pt x="17212" y="55088"/>
                  </a:lnTo>
                  <a:lnTo>
                    <a:pt x="0" y="84953"/>
                  </a:lnTo>
                  <a:lnTo>
                    <a:pt x="1401" y="91730"/>
                  </a:lnTo>
                  <a:lnTo>
                    <a:pt x="7015" y="96248"/>
                  </a:lnTo>
                  <a:lnTo>
                    <a:pt x="67540" y="115945"/>
                  </a:lnTo>
                  <a:lnTo>
                    <a:pt x="103949" y="129501"/>
                  </a:lnTo>
                  <a:lnTo>
                    <a:pt x="142104" y="155042"/>
                  </a:lnTo>
                  <a:lnTo>
                    <a:pt x="145270" y="161853"/>
                  </a:lnTo>
                  <a:lnTo>
                    <a:pt x="145041" y="168733"/>
                  </a:lnTo>
                  <a:lnTo>
                    <a:pt x="142549" y="175660"/>
                  </a:lnTo>
                  <a:lnTo>
                    <a:pt x="122275" y="196587"/>
                  </a:lnTo>
                  <a:lnTo>
                    <a:pt x="100744" y="204355"/>
                  </a:lnTo>
                  <a:lnTo>
                    <a:pt x="76746" y="206638"/>
                  </a:lnTo>
                  <a:lnTo>
                    <a:pt x="35865" y="201691"/>
                  </a:lnTo>
                  <a:lnTo>
                    <a:pt x="1122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091998" y="1021302"/>
            <a:ext cx="2962510" cy="631673"/>
            <a:chOff x="6091998" y="1021302"/>
            <a:chExt cx="2962510" cy="631673"/>
          </a:xfrm>
        </p:grpSpPr>
        <p:sp>
          <p:nvSpPr>
            <p:cNvPr id="75" name="Freeform 74"/>
            <p:cNvSpPr/>
            <p:nvPr/>
          </p:nvSpPr>
          <p:spPr>
            <a:xfrm>
              <a:off x="6091998" y="1166585"/>
              <a:ext cx="225101" cy="215528"/>
            </a:xfrm>
            <a:custGeom>
              <a:avLst/>
              <a:gdLst/>
              <a:ahLst/>
              <a:cxnLst/>
              <a:rect l="0" t="0" r="0" b="0"/>
              <a:pathLst>
                <a:path w="225101" h="215528">
                  <a:moveTo>
                    <a:pt x="119815" y="54720"/>
                  </a:moveTo>
                  <a:lnTo>
                    <a:pt x="110240" y="30674"/>
                  </a:lnTo>
                  <a:lnTo>
                    <a:pt x="99572" y="16347"/>
                  </a:lnTo>
                  <a:lnTo>
                    <a:pt x="74823" y="716"/>
                  </a:lnTo>
                  <a:lnTo>
                    <a:pt x="66424" y="0"/>
                  </a:lnTo>
                  <a:lnTo>
                    <a:pt x="50853" y="5444"/>
                  </a:lnTo>
                  <a:lnTo>
                    <a:pt x="28932" y="21662"/>
                  </a:lnTo>
                  <a:lnTo>
                    <a:pt x="17812" y="40808"/>
                  </a:lnTo>
                  <a:lnTo>
                    <a:pt x="1141" y="91226"/>
                  </a:lnTo>
                  <a:lnTo>
                    <a:pt x="0" y="115399"/>
                  </a:lnTo>
                  <a:lnTo>
                    <a:pt x="8801" y="165102"/>
                  </a:lnTo>
                  <a:lnTo>
                    <a:pt x="24011" y="194921"/>
                  </a:lnTo>
                  <a:lnTo>
                    <a:pt x="39801" y="207889"/>
                  </a:lnTo>
                  <a:lnTo>
                    <a:pt x="48925" y="212984"/>
                  </a:lnTo>
                  <a:lnTo>
                    <a:pt x="68421" y="215527"/>
                  </a:lnTo>
                  <a:lnTo>
                    <a:pt x="78534" y="214567"/>
                  </a:lnTo>
                  <a:lnTo>
                    <a:pt x="96008" y="204142"/>
                  </a:lnTo>
                  <a:lnTo>
                    <a:pt x="110404" y="187811"/>
                  </a:lnTo>
                  <a:lnTo>
                    <a:pt x="120702" y="168854"/>
                  </a:lnTo>
                  <a:lnTo>
                    <a:pt x="127487" y="132861"/>
                  </a:lnTo>
                  <a:lnTo>
                    <a:pt x="123714" y="94202"/>
                  </a:lnTo>
                  <a:lnTo>
                    <a:pt x="124753" y="95079"/>
                  </a:lnTo>
                  <a:lnTo>
                    <a:pt x="153735" y="150606"/>
                  </a:lnTo>
                  <a:lnTo>
                    <a:pt x="176269" y="175808"/>
                  </a:lnTo>
                  <a:lnTo>
                    <a:pt x="225100" y="202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89466" y="1021302"/>
              <a:ext cx="256111" cy="301819"/>
            </a:xfrm>
            <a:custGeom>
              <a:avLst/>
              <a:gdLst/>
              <a:ahLst/>
              <a:cxnLst/>
              <a:rect l="0" t="0" r="0" b="0"/>
              <a:pathLst>
                <a:path w="256111" h="301819">
                  <a:moveTo>
                    <a:pt x="227756" y="10490"/>
                  </a:moveTo>
                  <a:lnTo>
                    <a:pt x="169140" y="1425"/>
                  </a:lnTo>
                  <a:lnTo>
                    <a:pt x="113796" y="251"/>
                  </a:lnTo>
                  <a:lnTo>
                    <a:pt x="50871" y="19"/>
                  </a:lnTo>
                  <a:lnTo>
                    <a:pt x="36133" y="0"/>
                  </a:lnTo>
                  <a:lnTo>
                    <a:pt x="25138" y="3497"/>
                  </a:lnTo>
                  <a:lnTo>
                    <a:pt x="9802" y="16741"/>
                  </a:lnTo>
                  <a:lnTo>
                    <a:pt x="2206" y="37445"/>
                  </a:lnTo>
                  <a:lnTo>
                    <a:pt x="0" y="61075"/>
                  </a:lnTo>
                  <a:lnTo>
                    <a:pt x="11140" y="115504"/>
                  </a:lnTo>
                  <a:lnTo>
                    <a:pt x="16665" y="121444"/>
                  </a:lnTo>
                  <a:lnTo>
                    <a:pt x="23857" y="124234"/>
                  </a:lnTo>
                  <a:lnTo>
                    <a:pt x="41208" y="124214"/>
                  </a:lnTo>
                  <a:lnTo>
                    <a:pt x="102844" y="109434"/>
                  </a:lnTo>
                  <a:lnTo>
                    <a:pt x="141483" y="107657"/>
                  </a:lnTo>
                  <a:lnTo>
                    <a:pt x="180227" y="115190"/>
                  </a:lnTo>
                  <a:lnTo>
                    <a:pt x="236549" y="145369"/>
                  </a:lnTo>
                  <a:lnTo>
                    <a:pt x="248432" y="161683"/>
                  </a:lnTo>
                  <a:lnTo>
                    <a:pt x="256110" y="196188"/>
                  </a:lnTo>
                  <a:lnTo>
                    <a:pt x="252795" y="236047"/>
                  </a:lnTo>
                  <a:lnTo>
                    <a:pt x="238814" y="271904"/>
                  </a:lnTo>
                  <a:lnTo>
                    <a:pt x="223312" y="287721"/>
                  </a:lnTo>
                  <a:lnTo>
                    <a:pt x="214266" y="293577"/>
                  </a:lnTo>
                  <a:lnTo>
                    <a:pt x="179175" y="301818"/>
                  </a:lnTo>
                  <a:lnTo>
                    <a:pt x="144733" y="298671"/>
                  </a:lnTo>
                  <a:lnTo>
                    <a:pt x="82712" y="275489"/>
                  </a:lnTo>
                  <a:lnTo>
                    <a:pt x="38244" y="252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19219" y="1080574"/>
              <a:ext cx="280299" cy="241674"/>
            </a:xfrm>
            <a:custGeom>
              <a:avLst/>
              <a:gdLst/>
              <a:ahLst/>
              <a:cxnLst/>
              <a:rect l="0" t="0" r="0" b="0"/>
              <a:pathLst>
                <a:path w="280299" h="241674">
                  <a:moveTo>
                    <a:pt x="119102" y="24918"/>
                  </a:moveTo>
                  <a:lnTo>
                    <a:pt x="96745" y="24918"/>
                  </a:lnTo>
                  <a:lnTo>
                    <a:pt x="66074" y="36096"/>
                  </a:lnTo>
                  <a:lnTo>
                    <a:pt x="40350" y="54226"/>
                  </a:lnTo>
                  <a:lnTo>
                    <a:pt x="11865" y="96954"/>
                  </a:lnTo>
                  <a:lnTo>
                    <a:pt x="2032" y="118935"/>
                  </a:lnTo>
                  <a:lnTo>
                    <a:pt x="0" y="140403"/>
                  </a:lnTo>
                  <a:lnTo>
                    <a:pt x="4167" y="161642"/>
                  </a:lnTo>
                  <a:lnTo>
                    <a:pt x="19666" y="192161"/>
                  </a:lnTo>
                  <a:lnTo>
                    <a:pt x="32405" y="208822"/>
                  </a:lnTo>
                  <a:lnTo>
                    <a:pt x="63909" y="231356"/>
                  </a:lnTo>
                  <a:lnTo>
                    <a:pt x="102878" y="241673"/>
                  </a:lnTo>
                  <a:lnTo>
                    <a:pt x="156798" y="236753"/>
                  </a:lnTo>
                  <a:lnTo>
                    <a:pt x="202458" y="221396"/>
                  </a:lnTo>
                  <a:lnTo>
                    <a:pt x="239682" y="196179"/>
                  </a:lnTo>
                  <a:lnTo>
                    <a:pt x="256735" y="170029"/>
                  </a:lnTo>
                  <a:lnTo>
                    <a:pt x="276668" y="116253"/>
                  </a:lnTo>
                  <a:lnTo>
                    <a:pt x="280298" y="103356"/>
                  </a:lnTo>
                  <a:lnTo>
                    <a:pt x="278092" y="76547"/>
                  </a:lnTo>
                  <a:lnTo>
                    <a:pt x="269313" y="51373"/>
                  </a:lnTo>
                  <a:lnTo>
                    <a:pt x="257612" y="32386"/>
                  </a:lnTo>
                  <a:lnTo>
                    <a:pt x="241493" y="19268"/>
                  </a:lnTo>
                  <a:lnTo>
                    <a:pt x="202550" y="1315"/>
                  </a:lnTo>
                  <a:lnTo>
                    <a:pt x="181926" y="0"/>
                  </a:lnTo>
                  <a:lnTo>
                    <a:pt x="163402" y="3315"/>
                  </a:lnTo>
                  <a:lnTo>
                    <a:pt x="140159" y="14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45109" y="1084435"/>
              <a:ext cx="231141" cy="259790"/>
            </a:xfrm>
            <a:custGeom>
              <a:avLst/>
              <a:gdLst/>
              <a:ahLst/>
              <a:cxnLst/>
              <a:rect l="0" t="0" r="0" b="0"/>
              <a:pathLst>
                <a:path w="231141" h="259790">
                  <a:moveTo>
                    <a:pt x="182767" y="0"/>
                  </a:moveTo>
                  <a:lnTo>
                    <a:pt x="145289" y="8333"/>
                  </a:lnTo>
                  <a:lnTo>
                    <a:pt x="87451" y="17475"/>
                  </a:lnTo>
                  <a:lnTo>
                    <a:pt x="34563" y="20349"/>
                  </a:lnTo>
                  <a:lnTo>
                    <a:pt x="20794" y="20585"/>
                  </a:lnTo>
                  <a:lnTo>
                    <a:pt x="11614" y="25422"/>
                  </a:lnTo>
                  <a:lnTo>
                    <a:pt x="5493" y="33325"/>
                  </a:lnTo>
                  <a:lnTo>
                    <a:pt x="1413" y="43274"/>
                  </a:lnTo>
                  <a:lnTo>
                    <a:pt x="0" y="63686"/>
                  </a:lnTo>
                  <a:lnTo>
                    <a:pt x="1261" y="74043"/>
                  </a:lnTo>
                  <a:lnTo>
                    <a:pt x="5610" y="79778"/>
                  </a:lnTo>
                  <a:lnTo>
                    <a:pt x="12020" y="82431"/>
                  </a:lnTo>
                  <a:lnTo>
                    <a:pt x="73150" y="85161"/>
                  </a:lnTo>
                  <a:lnTo>
                    <a:pt x="129961" y="95634"/>
                  </a:lnTo>
                  <a:lnTo>
                    <a:pt x="155788" y="103335"/>
                  </a:lnTo>
                  <a:lnTo>
                    <a:pt x="191432" y="127343"/>
                  </a:lnTo>
                  <a:lnTo>
                    <a:pt x="221003" y="160205"/>
                  </a:lnTo>
                  <a:lnTo>
                    <a:pt x="229006" y="183116"/>
                  </a:lnTo>
                  <a:lnTo>
                    <a:pt x="231140" y="195777"/>
                  </a:lnTo>
                  <a:lnTo>
                    <a:pt x="227273" y="219203"/>
                  </a:lnTo>
                  <a:lnTo>
                    <a:pt x="222966" y="230363"/>
                  </a:lnTo>
                  <a:lnTo>
                    <a:pt x="208822" y="245883"/>
                  </a:lnTo>
                  <a:lnTo>
                    <a:pt x="200137" y="251659"/>
                  </a:lnTo>
                  <a:lnTo>
                    <a:pt x="159967" y="259789"/>
                  </a:lnTo>
                  <a:lnTo>
                    <a:pt x="110803" y="254131"/>
                  </a:lnTo>
                  <a:lnTo>
                    <a:pt x="6695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80867" y="1060297"/>
              <a:ext cx="99735" cy="318937"/>
            </a:xfrm>
            <a:custGeom>
              <a:avLst/>
              <a:gdLst/>
              <a:ahLst/>
              <a:cxnLst/>
              <a:rect l="0" t="0" r="0" b="0"/>
              <a:pathLst>
                <a:path w="99735" h="318937">
                  <a:moveTo>
                    <a:pt x="47091" y="318936"/>
                  </a:moveTo>
                  <a:lnTo>
                    <a:pt x="39856" y="291380"/>
                  </a:lnTo>
                  <a:lnTo>
                    <a:pt x="34094" y="238277"/>
                  </a:lnTo>
                  <a:lnTo>
                    <a:pt x="19860" y="180195"/>
                  </a:lnTo>
                  <a:lnTo>
                    <a:pt x="13246" y="123378"/>
                  </a:lnTo>
                  <a:lnTo>
                    <a:pt x="0" y="66842"/>
                  </a:lnTo>
                  <a:lnTo>
                    <a:pt x="1985" y="45457"/>
                  </a:lnTo>
                  <a:lnTo>
                    <a:pt x="9887" y="27374"/>
                  </a:lnTo>
                  <a:lnTo>
                    <a:pt x="15269" y="19276"/>
                  </a:lnTo>
                  <a:lnTo>
                    <a:pt x="30609" y="7159"/>
                  </a:lnTo>
                  <a:lnTo>
                    <a:pt x="39613" y="2290"/>
                  </a:lnTo>
                  <a:lnTo>
                    <a:pt x="58975" y="0"/>
                  </a:lnTo>
                  <a:lnTo>
                    <a:pt x="99734" y="3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75316" y="122130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3949" y="16789"/>
                  </a:lnTo>
                  <a:lnTo>
                    <a:pt x="2897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28000" y="108443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2002" y="223072"/>
                  </a:lnTo>
                  <a:lnTo>
                    <a:pt x="3712" y="260678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64829" y="122130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19842" y="7236"/>
                  </a:lnTo>
                  <a:lnTo>
                    <a:pt x="66739" y="12998"/>
                  </a:lnTo>
                  <a:lnTo>
                    <a:pt x="9671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75399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602216" y="1052849"/>
              <a:ext cx="223948" cy="386391"/>
            </a:xfrm>
            <a:custGeom>
              <a:avLst/>
              <a:gdLst/>
              <a:ahLst/>
              <a:cxnLst/>
              <a:rect l="0" t="0" r="0" b="0"/>
              <a:pathLst>
                <a:path w="223948" h="386391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53672"/>
                  </a:lnTo>
                  <a:lnTo>
                    <a:pt x="9462" y="210423"/>
                  </a:lnTo>
                  <a:lnTo>
                    <a:pt x="9970" y="272282"/>
                  </a:lnTo>
                  <a:lnTo>
                    <a:pt x="10070" y="323063"/>
                  </a:lnTo>
                  <a:lnTo>
                    <a:pt x="13213" y="264084"/>
                  </a:lnTo>
                  <a:lnTo>
                    <a:pt x="19670" y="243713"/>
                  </a:lnTo>
                  <a:lnTo>
                    <a:pt x="30337" y="226860"/>
                  </a:lnTo>
                  <a:lnTo>
                    <a:pt x="49117" y="214691"/>
                  </a:lnTo>
                  <a:lnTo>
                    <a:pt x="71892" y="207722"/>
                  </a:lnTo>
                  <a:lnTo>
                    <a:pt x="104444" y="210376"/>
                  </a:lnTo>
                  <a:lnTo>
                    <a:pt x="157440" y="225045"/>
                  </a:lnTo>
                  <a:lnTo>
                    <a:pt x="175407" y="238060"/>
                  </a:lnTo>
                  <a:lnTo>
                    <a:pt x="212062" y="277881"/>
                  </a:lnTo>
                  <a:lnTo>
                    <a:pt x="221910" y="296638"/>
                  </a:lnTo>
                  <a:lnTo>
                    <a:pt x="223947" y="319793"/>
                  </a:lnTo>
                  <a:lnTo>
                    <a:pt x="219784" y="343341"/>
                  </a:lnTo>
                  <a:lnTo>
                    <a:pt x="210135" y="361607"/>
                  </a:lnTo>
                  <a:lnTo>
                    <a:pt x="194927" y="374404"/>
                  </a:lnTo>
                  <a:lnTo>
                    <a:pt x="175300" y="382821"/>
                  </a:lnTo>
                  <a:lnTo>
                    <a:pt x="137943" y="386390"/>
                  </a:lnTo>
                  <a:lnTo>
                    <a:pt x="98409" y="379388"/>
                  </a:lnTo>
                  <a:lnTo>
                    <a:pt x="65118" y="363016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875523" y="1305533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39542" y="52540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54466" y="1231834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200041" y="0"/>
                  </a:moveTo>
                  <a:lnTo>
                    <a:pt x="184400" y="17980"/>
                  </a:lnTo>
                  <a:lnTo>
                    <a:pt x="159608" y="69741"/>
                  </a:lnTo>
                  <a:lnTo>
                    <a:pt x="134434" y="132060"/>
                  </a:lnTo>
                  <a:lnTo>
                    <a:pt x="115091" y="171320"/>
                  </a:lnTo>
                  <a:lnTo>
                    <a:pt x="87859" y="222645"/>
                  </a:lnTo>
                  <a:lnTo>
                    <a:pt x="61295" y="282855"/>
                  </a:lnTo>
                  <a:lnTo>
                    <a:pt x="29683" y="343840"/>
                  </a:lnTo>
                  <a:lnTo>
                    <a:pt x="10740" y="39648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97711" y="1820366"/>
            <a:ext cx="4166371" cy="490954"/>
            <a:chOff x="597711" y="1820366"/>
            <a:chExt cx="4166371" cy="490954"/>
          </a:xfrm>
        </p:grpSpPr>
        <p:sp>
          <p:nvSpPr>
            <p:cNvPr id="88" name="Freeform 87"/>
            <p:cNvSpPr/>
            <p:nvPr/>
          </p:nvSpPr>
          <p:spPr>
            <a:xfrm>
              <a:off x="597711" y="1826091"/>
              <a:ext cx="234041" cy="366841"/>
            </a:xfrm>
            <a:custGeom>
              <a:avLst/>
              <a:gdLst/>
              <a:ahLst/>
              <a:cxnLst/>
              <a:rect l="0" t="0" r="0" b="0"/>
              <a:pathLst>
                <a:path w="234041" h="366841">
                  <a:moveTo>
                    <a:pt x="12941" y="58510"/>
                  </a:moveTo>
                  <a:lnTo>
                    <a:pt x="12941" y="36153"/>
                  </a:lnTo>
                  <a:lnTo>
                    <a:pt x="16451" y="27228"/>
                  </a:lnTo>
                  <a:lnTo>
                    <a:pt x="29709" y="11071"/>
                  </a:lnTo>
                  <a:lnTo>
                    <a:pt x="50419" y="2331"/>
                  </a:lnTo>
                  <a:lnTo>
                    <a:pt x="62493" y="0"/>
                  </a:lnTo>
                  <a:lnTo>
                    <a:pt x="85267" y="3650"/>
                  </a:lnTo>
                  <a:lnTo>
                    <a:pt x="105917" y="14240"/>
                  </a:lnTo>
                  <a:lnTo>
                    <a:pt x="122894" y="30646"/>
                  </a:lnTo>
                  <a:lnTo>
                    <a:pt x="140017" y="59612"/>
                  </a:lnTo>
                  <a:lnTo>
                    <a:pt x="155113" y="110417"/>
                  </a:lnTo>
                  <a:lnTo>
                    <a:pt x="158791" y="158637"/>
                  </a:lnTo>
                  <a:lnTo>
                    <a:pt x="158712" y="208800"/>
                  </a:lnTo>
                  <a:lnTo>
                    <a:pt x="148797" y="268264"/>
                  </a:lnTo>
                  <a:lnTo>
                    <a:pt x="135863" y="307832"/>
                  </a:lnTo>
                  <a:lnTo>
                    <a:pt x="122555" y="329587"/>
                  </a:lnTo>
                  <a:lnTo>
                    <a:pt x="95332" y="353818"/>
                  </a:lnTo>
                  <a:lnTo>
                    <a:pt x="75296" y="364453"/>
                  </a:lnTo>
                  <a:lnTo>
                    <a:pt x="51573" y="366840"/>
                  </a:lnTo>
                  <a:lnTo>
                    <a:pt x="38696" y="365838"/>
                  </a:lnTo>
                  <a:lnTo>
                    <a:pt x="28941" y="361662"/>
                  </a:lnTo>
                  <a:lnTo>
                    <a:pt x="14983" y="347662"/>
                  </a:lnTo>
                  <a:lnTo>
                    <a:pt x="548" y="320049"/>
                  </a:lnTo>
                  <a:lnTo>
                    <a:pt x="0" y="311248"/>
                  </a:lnTo>
                  <a:lnTo>
                    <a:pt x="5630" y="295230"/>
                  </a:lnTo>
                  <a:lnTo>
                    <a:pt x="19050" y="283432"/>
                  </a:lnTo>
                  <a:lnTo>
                    <a:pt x="37883" y="275458"/>
                  </a:lnTo>
                  <a:lnTo>
                    <a:pt x="73624" y="272140"/>
                  </a:lnTo>
                  <a:lnTo>
                    <a:pt x="123974" y="280906"/>
                  </a:lnTo>
                  <a:lnTo>
                    <a:pt x="154706" y="284864"/>
                  </a:lnTo>
                  <a:lnTo>
                    <a:pt x="206324" y="280993"/>
                  </a:lnTo>
                  <a:lnTo>
                    <a:pt x="234040" y="279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4249" y="1821430"/>
              <a:ext cx="223483" cy="291466"/>
            </a:xfrm>
            <a:custGeom>
              <a:avLst/>
              <a:gdLst/>
              <a:ahLst/>
              <a:cxnLst/>
              <a:rect l="0" t="0" r="0" b="0"/>
              <a:pathLst>
                <a:path w="223483" h="291466">
                  <a:moveTo>
                    <a:pt x="157543" y="0"/>
                  </a:moveTo>
                  <a:lnTo>
                    <a:pt x="102499" y="16788"/>
                  </a:lnTo>
                  <a:lnTo>
                    <a:pt x="51091" y="20213"/>
                  </a:lnTo>
                  <a:lnTo>
                    <a:pt x="26003" y="23022"/>
                  </a:lnTo>
                  <a:lnTo>
                    <a:pt x="7054" y="32069"/>
                  </a:lnTo>
                  <a:lnTo>
                    <a:pt x="2235" y="40096"/>
                  </a:lnTo>
                  <a:lnTo>
                    <a:pt x="0" y="61494"/>
                  </a:lnTo>
                  <a:lnTo>
                    <a:pt x="11119" y="115592"/>
                  </a:lnTo>
                  <a:lnTo>
                    <a:pt x="14304" y="126194"/>
                  </a:lnTo>
                  <a:lnTo>
                    <a:pt x="18766" y="130923"/>
                  </a:lnTo>
                  <a:lnTo>
                    <a:pt x="24081" y="131735"/>
                  </a:lnTo>
                  <a:lnTo>
                    <a:pt x="60601" y="121818"/>
                  </a:lnTo>
                  <a:lnTo>
                    <a:pt x="99314" y="123181"/>
                  </a:lnTo>
                  <a:lnTo>
                    <a:pt x="153147" y="135293"/>
                  </a:lnTo>
                  <a:lnTo>
                    <a:pt x="195669" y="159002"/>
                  </a:lnTo>
                  <a:lnTo>
                    <a:pt x="204018" y="165663"/>
                  </a:lnTo>
                  <a:lnTo>
                    <a:pt x="216413" y="185542"/>
                  </a:lnTo>
                  <a:lnTo>
                    <a:pt x="223482" y="208805"/>
                  </a:lnTo>
                  <a:lnTo>
                    <a:pt x="220884" y="241632"/>
                  </a:lnTo>
                  <a:lnTo>
                    <a:pt x="215721" y="262980"/>
                  </a:lnTo>
                  <a:lnTo>
                    <a:pt x="210366" y="271246"/>
                  </a:lnTo>
                  <a:lnTo>
                    <a:pt x="195058" y="283550"/>
                  </a:lnTo>
                  <a:lnTo>
                    <a:pt x="161120" y="291465"/>
                  </a:lnTo>
                  <a:lnTo>
                    <a:pt x="138076" y="287077"/>
                  </a:lnTo>
                  <a:lnTo>
                    <a:pt x="10490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32084" y="1821430"/>
              <a:ext cx="209021" cy="277678"/>
            </a:xfrm>
            <a:custGeom>
              <a:avLst/>
              <a:gdLst/>
              <a:ahLst/>
              <a:cxnLst/>
              <a:rect l="0" t="0" r="0" b="0"/>
              <a:pathLst>
                <a:path w="209021" h="277678">
                  <a:moveTo>
                    <a:pt x="162921" y="0"/>
                  </a:moveTo>
                  <a:lnTo>
                    <a:pt x="104304" y="9065"/>
                  </a:lnTo>
                  <a:lnTo>
                    <a:pt x="51300" y="11409"/>
                  </a:lnTo>
                  <a:lnTo>
                    <a:pt x="27914" y="15989"/>
                  </a:lnTo>
                  <a:lnTo>
                    <a:pt x="20274" y="22358"/>
                  </a:lnTo>
                  <a:lnTo>
                    <a:pt x="11785" y="41912"/>
                  </a:lnTo>
                  <a:lnTo>
                    <a:pt x="2768" y="103063"/>
                  </a:lnTo>
                  <a:lnTo>
                    <a:pt x="0" y="114332"/>
                  </a:lnTo>
                  <a:lnTo>
                    <a:pt x="495" y="118335"/>
                  </a:lnTo>
                  <a:lnTo>
                    <a:pt x="3164" y="117495"/>
                  </a:lnTo>
                  <a:lnTo>
                    <a:pt x="24259" y="96518"/>
                  </a:lnTo>
                  <a:lnTo>
                    <a:pt x="43582" y="89690"/>
                  </a:lnTo>
                  <a:lnTo>
                    <a:pt x="67767" y="87825"/>
                  </a:lnTo>
                  <a:lnTo>
                    <a:pt x="129665" y="99201"/>
                  </a:lnTo>
                  <a:lnTo>
                    <a:pt x="156837" y="114661"/>
                  </a:lnTo>
                  <a:lnTo>
                    <a:pt x="179705" y="134059"/>
                  </a:lnTo>
                  <a:lnTo>
                    <a:pt x="195710" y="160214"/>
                  </a:lnTo>
                  <a:lnTo>
                    <a:pt x="207861" y="190190"/>
                  </a:lnTo>
                  <a:lnTo>
                    <a:pt x="209020" y="210871"/>
                  </a:lnTo>
                  <a:lnTo>
                    <a:pt x="204466" y="230591"/>
                  </a:lnTo>
                  <a:lnTo>
                    <a:pt x="194644" y="247154"/>
                  </a:lnTo>
                  <a:lnTo>
                    <a:pt x="179359" y="259195"/>
                  </a:lnTo>
                  <a:lnTo>
                    <a:pt x="140951" y="276457"/>
                  </a:lnTo>
                  <a:lnTo>
                    <a:pt x="120401" y="277677"/>
                  </a:lnTo>
                  <a:lnTo>
                    <a:pt x="60720" y="265753"/>
                  </a:lnTo>
                  <a:lnTo>
                    <a:pt x="3657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76109" y="1821430"/>
              <a:ext cx="92679" cy="263213"/>
            </a:xfrm>
            <a:custGeom>
              <a:avLst/>
              <a:gdLst/>
              <a:ahLst/>
              <a:cxnLst/>
              <a:rect l="0" t="0" r="0" b="0"/>
              <a:pathLst>
                <a:path w="92679" h="263213">
                  <a:moveTo>
                    <a:pt x="61093" y="263212"/>
                  </a:moveTo>
                  <a:lnTo>
                    <a:pt x="43134" y="202102"/>
                  </a:lnTo>
                  <a:lnTo>
                    <a:pt x="25944" y="147670"/>
                  </a:lnTo>
                  <a:lnTo>
                    <a:pt x="4936" y="84251"/>
                  </a:lnTo>
                  <a:lnTo>
                    <a:pt x="0" y="47060"/>
                  </a:lnTo>
                  <a:lnTo>
                    <a:pt x="2817" y="37222"/>
                  </a:lnTo>
                  <a:lnTo>
                    <a:pt x="8204" y="29494"/>
                  </a:lnTo>
                  <a:lnTo>
                    <a:pt x="23549" y="17787"/>
                  </a:lnTo>
                  <a:lnTo>
                    <a:pt x="51918" y="5790"/>
                  </a:lnTo>
                  <a:lnTo>
                    <a:pt x="926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31917" y="1979357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5231" y="17958"/>
                  </a:lnTo>
                  <a:lnTo>
                    <a:pt x="2458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05658" y="1884601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58617"/>
                  </a:lnTo>
                  <a:lnTo>
                    <a:pt x="7235" y="113960"/>
                  </a:lnTo>
                  <a:lnTo>
                    <a:pt x="12997" y="173765"/>
                  </a:lnTo>
                  <a:lnTo>
                    <a:pt x="18669" y="209023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10901" y="197935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176" y="17958"/>
                  </a:lnTo>
                  <a:lnTo>
                    <a:pt x="5212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42528" y="210569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39431" y="1820366"/>
              <a:ext cx="134767" cy="285334"/>
            </a:xfrm>
            <a:custGeom>
              <a:avLst/>
              <a:gdLst/>
              <a:ahLst/>
              <a:cxnLst/>
              <a:rect l="0" t="0" r="0" b="0"/>
              <a:pathLst>
                <a:path w="134767" h="285334">
                  <a:moveTo>
                    <a:pt x="61066" y="285333"/>
                  </a:moveTo>
                  <a:lnTo>
                    <a:pt x="53830" y="257777"/>
                  </a:lnTo>
                  <a:lnTo>
                    <a:pt x="49173" y="216987"/>
                  </a:lnTo>
                  <a:lnTo>
                    <a:pt x="26947" y="154107"/>
                  </a:lnTo>
                  <a:lnTo>
                    <a:pt x="12126" y="100228"/>
                  </a:lnTo>
                  <a:lnTo>
                    <a:pt x="1053" y="48338"/>
                  </a:lnTo>
                  <a:lnTo>
                    <a:pt x="0" y="32580"/>
                  </a:lnTo>
                  <a:lnTo>
                    <a:pt x="3978" y="20904"/>
                  </a:lnTo>
                  <a:lnTo>
                    <a:pt x="11309" y="11951"/>
                  </a:lnTo>
                  <a:lnTo>
                    <a:pt x="20876" y="4813"/>
                  </a:lnTo>
                  <a:lnTo>
                    <a:pt x="47103" y="0"/>
                  </a:lnTo>
                  <a:lnTo>
                    <a:pt x="106011" y="854"/>
                  </a:lnTo>
                  <a:lnTo>
                    <a:pt x="134766" y="1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16269" y="2021471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1720" y="0"/>
                  </a:lnTo>
                  <a:lnTo>
                    <a:pt x="608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00538" y="1863544"/>
              <a:ext cx="21058" cy="252684"/>
            </a:xfrm>
            <a:custGeom>
              <a:avLst/>
              <a:gdLst/>
              <a:ahLst/>
              <a:cxnLst/>
              <a:rect l="0" t="0" r="0" b="0"/>
              <a:pathLst>
                <a:path w="21058" h="252684">
                  <a:moveTo>
                    <a:pt x="0" y="0"/>
                  </a:moveTo>
                  <a:lnTo>
                    <a:pt x="0" y="58616"/>
                  </a:lnTo>
                  <a:lnTo>
                    <a:pt x="1170" y="118856"/>
                  </a:lnTo>
                  <a:lnTo>
                    <a:pt x="8334" y="173216"/>
                  </a:lnTo>
                  <a:lnTo>
                    <a:pt x="17476" y="236499"/>
                  </a:lnTo>
                  <a:lnTo>
                    <a:pt x="21057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81773" y="1979160"/>
              <a:ext cx="160922" cy="137246"/>
            </a:xfrm>
            <a:custGeom>
              <a:avLst/>
              <a:gdLst/>
              <a:ahLst/>
              <a:cxnLst/>
              <a:rect l="0" t="0" r="0" b="0"/>
              <a:pathLst>
                <a:path w="160922" h="137246">
                  <a:moveTo>
                    <a:pt x="108278" y="84425"/>
                  </a:moveTo>
                  <a:lnTo>
                    <a:pt x="108278" y="62068"/>
                  </a:lnTo>
                  <a:lnTo>
                    <a:pt x="97100" y="31397"/>
                  </a:lnTo>
                  <a:lnTo>
                    <a:pt x="78970" y="5672"/>
                  </a:lnTo>
                  <a:lnTo>
                    <a:pt x="70022" y="1507"/>
                  </a:lnTo>
                  <a:lnTo>
                    <a:pt x="47602" y="0"/>
                  </a:lnTo>
                  <a:lnTo>
                    <a:pt x="37412" y="3575"/>
                  </a:lnTo>
                  <a:lnTo>
                    <a:pt x="19850" y="16906"/>
                  </a:lnTo>
                  <a:lnTo>
                    <a:pt x="2399" y="44142"/>
                  </a:lnTo>
                  <a:lnTo>
                    <a:pt x="0" y="64182"/>
                  </a:lnTo>
                  <a:lnTo>
                    <a:pt x="7991" y="105643"/>
                  </a:lnTo>
                  <a:lnTo>
                    <a:pt x="23062" y="131526"/>
                  </a:lnTo>
                  <a:lnTo>
                    <a:pt x="31580" y="135713"/>
                  </a:lnTo>
                  <a:lnTo>
                    <a:pt x="53523" y="137245"/>
                  </a:lnTo>
                  <a:lnTo>
                    <a:pt x="72634" y="130907"/>
                  </a:lnTo>
                  <a:lnTo>
                    <a:pt x="81006" y="125942"/>
                  </a:lnTo>
                  <a:lnTo>
                    <a:pt x="86587" y="117952"/>
                  </a:lnTo>
                  <a:lnTo>
                    <a:pt x="92789" y="96596"/>
                  </a:lnTo>
                  <a:lnTo>
                    <a:pt x="96782" y="91370"/>
                  </a:lnTo>
                  <a:lnTo>
                    <a:pt x="101784" y="90224"/>
                  </a:lnTo>
                  <a:lnTo>
                    <a:pt x="114751" y="95191"/>
                  </a:lnTo>
                  <a:lnTo>
                    <a:pt x="160921" y="126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74279" y="2019565"/>
              <a:ext cx="203538" cy="291755"/>
            </a:xfrm>
            <a:custGeom>
              <a:avLst/>
              <a:gdLst/>
              <a:ahLst/>
              <a:cxnLst/>
              <a:rect l="0" t="0" r="0" b="0"/>
              <a:pathLst>
                <a:path w="203538" h="291755">
                  <a:moveTo>
                    <a:pt x="126342" y="75606"/>
                  </a:moveTo>
                  <a:lnTo>
                    <a:pt x="137521" y="64427"/>
                  </a:lnTo>
                  <a:lnTo>
                    <a:pt x="139644" y="57625"/>
                  </a:lnTo>
                  <a:lnTo>
                    <a:pt x="138883" y="40708"/>
                  </a:lnTo>
                  <a:lnTo>
                    <a:pt x="131526" y="24611"/>
                  </a:lnTo>
                  <a:lnTo>
                    <a:pt x="126289" y="17042"/>
                  </a:lnTo>
                  <a:lnTo>
                    <a:pt x="111111" y="5514"/>
                  </a:lnTo>
                  <a:lnTo>
                    <a:pt x="102150" y="802"/>
                  </a:lnTo>
                  <a:lnTo>
                    <a:pt x="93837" y="0"/>
                  </a:lnTo>
                  <a:lnTo>
                    <a:pt x="78360" y="5348"/>
                  </a:lnTo>
                  <a:lnTo>
                    <a:pt x="56493" y="21513"/>
                  </a:lnTo>
                  <a:lnTo>
                    <a:pt x="40786" y="46710"/>
                  </a:lnTo>
                  <a:lnTo>
                    <a:pt x="38794" y="66272"/>
                  </a:lnTo>
                  <a:lnTo>
                    <a:pt x="42978" y="85496"/>
                  </a:lnTo>
                  <a:lnTo>
                    <a:pt x="52637" y="101838"/>
                  </a:lnTo>
                  <a:lnTo>
                    <a:pt x="60828" y="107132"/>
                  </a:lnTo>
                  <a:lnTo>
                    <a:pt x="82407" y="113014"/>
                  </a:lnTo>
                  <a:lnTo>
                    <a:pt x="104476" y="109389"/>
                  </a:lnTo>
                  <a:lnTo>
                    <a:pt x="133511" y="94194"/>
                  </a:lnTo>
                  <a:lnTo>
                    <a:pt x="141650" y="87998"/>
                  </a:lnTo>
                  <a:lnTo>
                    <a:pt x="148246" y="88547"/>
                  </a:lnTo>
                  <a:lnTo>
                    <a:pt x="153813" y="93592"/>
                  </a:lnTo>
                  <a:lnTo>
                    <a:pt x="167237" y="123049"/>
                  </a:lnTo>
                  <a:lnTo>
                    <a:pt x="182254" y="174924"/>
                  </a:lnTo>
                  <a:lnTo>
                    <a:pt x="196485" y="229062"/>
                  </a:lnTo>
                  <a:lnTo>
                    <a:pt x="203530" y="252603"/>
                  </a:lnTo>
                  <a:lnTo>
                    <a:pt x="203537" y="262624"/>
                  </a:lnTo>
                  <a:lnTo>
                    <a:pt x="197306" y="279997"/>
                  </a:lnTo>
                  <a:lnTo>
                    <a:pt x="190029" y="285566"/>
                  </a:lnTo>
                  <a:lnTo>
                    <a:pt x="169466" y="291754"/>
                  </a:lnTo>
                  <a:lnTo>
                    <a:pt x="110901" y="288491"/>
                  </a:lnTo>
                  <a:lnTo>
                    <a:pt x="53059" y="286633"/>
                  </a:lnTo>
                  <a:lnTo>
                    <a:pt x="0" y="286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63356" y="2042528"/>
              <a:ext cx="165487" cy="129275"/>
            </a:xfrm>
            <a:custGeom>
              <a:avLst/>
              <a:gdLst/>
              <a:ahLst/>
              <a:cxnLst/>
              <a:rect l="0" t="0" r="0" b="0"/>
              <a:pathLst>
                <a:path w="165487" h="129275">
                  <a:moveTo>
                    <a:pt x="121576" y="0"/>
                  </a:moveTo>
                  <a:lnTo>
                    <a:pt x="78885" y="3120"/>
                  </a:lnTo>
                  <a:lnTo>
                    <a:pt x="47705" y="14572"/>
                  </a:lnTo>
                  <a:lnTo>
                    <a:pt x="27914" y="27534"/>
                  </a:lnTo>
                  <a:lnTo>
                    <a:pt x="11319" y="44993"/>
                  </a:lnTo>
                  <a:lnTo>
                    <a:pt x="2383" y="67570"/>
                  </a:lnTo>
                  <a:lnTo>
                    <a:pt x="0" y="80142"/>
                  </a:lnTo>
                  <a:lnTo>
                    <a:pt x="3591" y="100349"/>
                  </a:lnTo>
                  <a:lnTo>
                    <a:pt x="7825" y="109014"/>
                  </a:lnTo>
                  <a:lnTo>
                    <a:pt x="25006" y="121760"/>
                  </a:lnTo>
                  <a:lnTo>
                    <a:pt x="36139" y="126797"/>
                  </a:lnTo>
                  <a:lnTo>
                    <a:pt x="57868" y="129274"/>
                  </a:lnTo>
                  <a:lnTo>
                    <a:pt x="78054" y="125305"/>
                  </a:lnTo>
                  <a:lnTo>
                    <a:pt x="140150" y="83757"/>
                  </a:lnTo>
                  <a:lnTo>
                    <a:pt x="154398" y="68811"/>
                  </a:lnTo>
                  <a:lnTo>
                    <a:pt x="164629" y="50470"/>
                  </a:lnTo>
                  <a:lnTo>
                    <a:pt x="165486" y="41835"/>
                  </a:lnTo>
                  <a:lnTo>
                    <a:pt x="160199" y="26002"/>
                  </a:lnTo>
                  <a:lnTo>
                    <a:pt x="150050" y="14286"/>
                  </a:lnTo>
                  <a:lnTo>
                    <a:pt x="1321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71235" y="1862539"/>
              <a:ext cx="92683" cy="295804"/>
            </a:xfrm>
            <a:custGeom>
              <a:avLst/>
              <a:gdLst/>
              <a:ahLst/>
              <a:cxnLst/>
              <a:rect l="0" t="0" r="0" b="0"/>
              <a:pathLst>
                <a:path w="92683" h="295804">
                  <a:moveTo>
                    <a:pt x="50568" y="295803"/>
                  </a:moveTo>
                  <a:lnTo>
                    <a:pt x="44979" y="233710"/>
                  </a:lnTo>
                  <a:lnTo>
                    <a:pt x="29237" y="173892"/>
                  </a:lnTo>
                  <a:lnTo>
                    <a:pt x="15418" y="114184"/>
                  </a:lnTo>
                  <a:lnTo>
                    <a:pt x="2594" y="57329"/>
                  </a:lnTo>
                  <a:lnTo>
                    <a:pt x="0" y="29157"/>
                  </a:lnTo>
                  <a:lnTo>
                    <a:pt x="2818" y="18603"/>
                  </a:lnTo>
                  <a:lnTo>
                    <a:pt x="8206" y="10397"/>
                  </a:lnTo>
                  <a:lnTo>
                    <a:pt x="15308" y="3757"/>
                  </a:lnTo>
                  <a:lnTo>
                    <a:pt x="23552" y="500"/>
                  </a:lnTo>
                  <a:lnTo>
                    <a:pt x="42070" y="0"/>
                  </a:lnTo>
                  <a:lnTo>
                    <a:pt x="92682" y="11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48103" y="205305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215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81627" y="1947772"/>
              <a:ext cx="71803" cy="242156"/>
            </a:xfrm>
            <a:custGeom>
              <a:avLst/>
              <a:gdLst/>
              <a:ahLst/>
              <a:cxnLst/>
              <a:rect l="0" t="0" r="0" b="0"/>
              <a:pathLst>
                <a:path w="71803" h="242156">
                  <a:moveTo>
                    <a:pt x="19160" y="242155"/>
                  </a:moveTo>
                  <a:lnTo>
                    <a:pt x="19160" y="183538"/>
                  </a:lnTo>
                  <a:lnTo>
                    <a:pt x="17990" y="130534"/>
                  </a:lnTo>
                  <a:lnTo>
                    <a:pt x="4506" y="74251"/>
                  </a:lnTo>
                  <a:lnTo>
                    <a:pt x="0" y="36688"/>
                  </a:lnTo>
                  <a:lnTo>
                    <a:pt x="5185" y="15916"/>
                  </a:lnTo>
                  <a:lnTo>
                    <a:pt x="9843" y="7101"/>
                  </a:lnTo>
                  <a:lnTo>
                    <a:pt x="16458" y="2394"/>
                  </a:lnTo>
                  <a:lnTo>
                    <a:pt x="24378" y="426"/>
                  </a:lnTo>
                  <a:lnTo>
                    <a:pt x="718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37616" y="209517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48186" y="208464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5414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58714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39129" y="2026410"/>
              <a:ext cx="77514" cy="136582"/>
            </a:xfrm>
            <a:custGeom>
              <a:avLst/>
              <a:gdLst/>
              <a:ahLst/>
              <a:cxnLst/>
              <a:rect l="0" t="0" r="0" b="0"/>
              <a:pathLst>
                <a:path w="77514" h="136582">
                  <a:moveTo>
                    <a:pt x="77513" y="5590"/>
                  </a:moveTo>
                  <a:lnTo>
                    <a:pt x="60745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7"/>
                  </a:lnTo>
                  <a:lnTo>
                    <a:pt x="1374" y="59342"/>
                  </a:lnTo>
                  <a:lnTo>
                    <a:pt x="0" y="79782"/>
                  </a:lnTo>
                  <a:lnTo>
                    <a:pt x="4459" y="100565"/>
                  </a:lnTo>
                  <a:lnTo>
                    <a:pt x="14239" y="121500"/>
                  </a:lnTo>
                  <a:lnTo>
                    <a:pt x="22462" y="128487"/>
                  </a:lnTo>
                  <a:lnTo>
                    <a:pt x="44077" y="136250"/>
                  </a:lnTo>
                  <a:lnTo>
                    <a:pt x="59923" y="136581"/>
                  </a:lnTo>
                  <a:lnTo>
                    <a:pt x="77513" y="131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11398" y="2074114"/>
              <a:ext cx="10530" cy="42114"/>
            </a:xfrm>
            <a:custGeom>
              <a:avLst/>
              <a:gdLst/>
              <a:ahLst/>
              <a:cxnLst/>
              <a:rect l="0" t="0" r="0" b="0"/>
              <a:pathLst>
                <a:path w="10530" h="42114">
                  <a:moveTo>
                    <a:pt x="10529" y="0"/>
                  </a:move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90341" y="19477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03110" y="2057284"/>
              <a:ext cx="139917" cy="111587"/>
            </a:xfrm>
            <a:custGeom>
              <a:avLst/>
              <a:gdLst/>
              <a:ahLst/>
              <a:cxnLst/>
              <a:rect l="0" t="0" r="0" b="0"/>
              <a:pathLst>
                <a:path w="139917" h="111587">
                  <a:moveTo>
                    <a:pt x="76745" y="48415"/>
                  </a:moveTo>
                  <a:lnTo>
                    <a:pt x="82334" y="31647"/>
                  </a:lnTo>
                  <a:lnTo>
                    <a:pt x="81640" y="24368"/>
                  </a:lnTo>
                  <a:lnTo>
                    <a:pt x="74631" y="10042"/>
                  </a:lnTo>
                  <a:lnTo>
                    <a:pt x="67147" y="5285"/>
                  </a:lnTo>
                  <a:lnTo>
                    <a:pt x="46353" y="0"/>
                  </a:lnTo>
                  <a:lnTo>
                    <a:pt x="36596" y="931"/>
                  </a:lnTo>
                  <a:lnTo>
                    <a:pt x="19516" y="8204"/>
                  </a:lnTo>
                  <a:lnTo>
                    <a:pt x="7246" y="22354"/>
                  </a:lnTo>
                  <a:lnTo>
                    <a:pt x="2336" y="31041"/>
                  </a:lnTo>
                  <a:lnTo>
                    <a:pt x="0" y="50052"/>
                  </a:lnTo>
                  <a:lnTo>
                    <a:pt x="4032" y="69030"/>
                  </a:lnTo>
                  <a:lnTo>
                    <a:pt x="13622" y="85263"/>
                  </a:lnTo>
                  <a:lnTo>
                    <a:pt x="28803" y="97157"/>
                  </a:lnTo>
                  <a:lnTo>
                    <a:pt x="37764" y="101967"/>
                  </a:lnTo>
                  <a:lnTo>
                    <a:pt x="46079" y="102834"/>
                  </a:lnTo>
                  <a:lnTo>
                    <a:pt x="61556" y="97557"/>
                  </a:lnTo>
                  <a:lnTo>
                    <a:pt x="73114" y="84294"/>
                  </a:lnTo>
                  <a:lnTo>
                    <a:pt x="77833" y="75844"/>
                  </a:lnTo>
                  <a:lnTo>
                    <a:pt x="83319" y="73720"/>
                  </a:lnTo>
                  <a:lnTo>
                    <a:pt x="89317" y="75813"/>
                  </a:lnTo>
                  <a:lnTo>
                    <a:pt x="126447" y="105904"/>
                  </a:lnTo>
                  <a:lnTo>
                    <a:pt x="139916" y="11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95668" y="1905658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1170" y="171350"/>
                  </a:lnTo>
                  <a:lnTo>
                    <a:pt x="8333" y="230812"/>
                  </a:lnTo>
                  <a:lnTo>
                    <a:pt x="9878" y="267260"/>
                  </a:lnTo>
                  <a:lnTo>
                    <a:pt x="10528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22010" y="1916186"/>
              <a:ext cx="142072" cy="189514"/>
            </a:xfrm>
            <a:custGeom>
              <a:avLst/>
              <a:gdLst/>
              <a:ahLst/>
              <a:cxnLst/>
              <a:rect l="0" t="0" r="0" b="0"/>
              <a:pathLst>
                <a:path w="142072" h="189514">
                  <a:moveTo>
                    <a:pt x="0" y="0"/>
                  </a:moveTo>
                  <a:lnTo>
                    <a:pt x="58617" y="0"/>
                  </a:lnTo>
                  <a:lnTo>
                    <a:pt x="110451" y="2340"/>
                  </a:lnTo>
                  <a:lnTo>
                    <a:pt x="129417" y="11178"/>
                  </a:lnTo>
                  <a:lnTo>
                    <a:pt x="135411" y="19151"/>
                  </a:lnTo>
                  <a:lnTo>
                    <a:pt x="142071" y="40487"/>
                  </a:lnTo>
                  <a:lnTo>
                    <a:pt x="140337" y="49218"/>
                  </a:lnTo>
                  <a:lnTo>
                    <a:pt x="135672" y="56209"/>
                  </a:lnTo>
                  <a:lnTo>
                    <a:pt x="93212" y="87038"/>
                  </a:lnTo>
                  <a:lnTo>
                    <a:pt x="73013" y="96395"/>
                  </a:lnTo>
                  <a:lnTo>
                    <a:pt x="66223" y="104038"/>
                  </a:lnTo>
                  <a:lnTo>
                    <a:pt x="58678" y="125008"/>
                  </a:lnTo>
                  <a:lnTo>
                    <a:pt x="61564" y="146806"/>
                  </a:lnTo>
                  <a:lnTo>
                    <a:pt x="7369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37823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52766" y="2534491"/>
            <a:ext cx="5404875" cy="827439"/>
            <a:chOff x="652766" y="2534491"/>
            <a:chExt cx="5404875" cy="827439"/>
          </a:xfrm>
        </p:grpSpPr>
        <p:sp>
          <p:nvSpPr>
            <p:cNvPr id="116" name="Freeform 115"/>
            <p:cNvSpPr/>
            <p:nvPr/>
          </p:nvSpPr>
          <p:spPr>
            <a:xfrm>
              <a:off x="821222" y="276899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8406" y="171351"/>
                  </a:lnTo>
                  <a:lnTo>
                    <a:pt x="18212" y="22769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2766" y="2705823"/>
              <a:ext cx="357970" cy="189514"/>
            </a:xfrm>
            <a:custGeom>
              <a:avLst/>
              <a:gdLst/>
              <a:ahLst/>
              <a:cxnLst/>
              <a:rect l="0" t="0" r="0" b="0"/>
              <a:pathLst>
                <a:path w="357970" h="189514">
                  <a:moveTo>
                    <a:pt x="357969" y="0"/>
                  </a:moveTo>
                  <a:lnTo>
                    <a:pt x="314007" y="20244"/>
                  </a:lnTo>
                  <a:lnTo>
                    <a:pt x="259850" y="64451"/>
                  </a:lnTo>
                  <a:lnTo>
                    <a:pt x="206397" y="99949"/>
                  </a:lnTo>
                  <a:lnTo>
                    <a:pt x="145117" y="128297"/>
                  </a:lnTo>
                  <a:lnTo>
                    <a:pt x="85207" y="154805"/>
                  </a:lnTo>
                  <a:lnTo>
                    <a:pt x="28963" y="1741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3823" y="2958507"/>
              <a:ext cx="410613" cy="136872"/>
            </a:xfrm>
            <a:custGeom>
              <a:avLst/>
              <a:gdLst/>
              <a:ahLst/>
              <a:cxnLst/>
              <a:rect l="0" t="0" r="0" b="0"/>
              <a:pathLst>
                <a:path w="410613" h="136872">
                  <a:moveTo>
                    <a:pt x="410612" y="0"/>
                  </a:moveTo>
                  <a:lnTo>
                    <a:pt x="355567" y="17959"/>
                  </a:lnTo>
                  <a:lnTo>
                    <a:pt x="301039" y="34787"/>
                  </a:lnTo>
                  <a:lnTo>
                    <a:pt x="251414" y="53591"/>
                  </a:lnTo>
                  <a:lnTo>
                    <a:pt x="193422" y="75317"/>
                  </a:lnTo>
                  <a:lnTo>
                    <a:pt x="140936" y="90874"/>
                  </a:lnTo>
                  <a:lnTo>
                    <a:pt x="79174" y="114335"/>
                  </a:lnTo>
                  <a:lnTo>
                    <a:pt x="19684" y="13309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067622" y="2811108"/>
              <a:ext cx="206008" cy="186473"/>
            </a:xfrm>
            <a:custGeom>
              <a:avLst/>
              <a:gdLst/>
              <a:ahLst/>
              <a:cxnLst/>
              <a:rect l="0" t="0" r="0" b="0"/>
              <a:pathLst>
                <a:path w="206008" h="186473">
                  <a:moveTo>
                    <a:pt x="143155" y="0"/>
                  </a:moveTo>
                  <a:lnTo>
                    <a:pt x="84538" y="14655"/>
                  </a:lnTo>
                  <a:lnTo>
                    <a:pt x="39939" y="36604"/>
                  </a:lnTo>
                  <a:lnTo>
                    <a:pt x="0" y="70389"/>
                  </a:lnTo>
                  <a:lnTo>
                    <a:pt x="925" y="75002"/>
                  </a:lnTo>
                  <a:lnTo>
                    <a:pt x="7391" y="78077"/>
                  </a:lnTo>
                  <a:lnTo>
                    <a:pt x="67478" y="83418"/>
                  </a:lnTo>
                  <a:lnTo>
                    <a:pt x="130748" y="89711"/>
                  </a:lnTo>
                  <a:lnTo>
                    <a:pt x="180435" y="103335"/>
                  </a:lnTo>
                  <a:lnTo>
                    <a:pt x="199108" y="114557"/>
                  </a:lnTo>
                  <a:lnTo>
                    <a:pt x="203854" y="121995"/>
                  </a:lnTo>
                  <a:lnTo>
                    <a:pt x="206007" y="139618"/>
                  </a:lnTo>
                  <a:lnTo>
                    <a:pt x="199945" y="156029"/>
                  </a:lnTo>
                  <a:lnTo>
                    <a:pt x="195053" y="163681"/>
                  </a:lnTo>
                  <a:lnTo>
                    <a:pt x="180259" y="175303"/>
                  </a:lnTo>
                  <a:lnTo>
                    <a:pt x="160815" y="183198"/>
                  </a:lnTo>
                  <a:lnTo>
                    <a:pt x="123561" y="186472"/>
                  </a:lnTo>
                  <a:lnTo>
                    <a:pt x="65932" y="180810"/>
                  </a:lnTo>
                  <a:lnTo>
                    <a:pt x="28247" y="176406"/>
                  </a:lnTo>
                  <a:lnTo>
                    <a:pt x="628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48379" y="2600538"/>
              <a:ext cx="274673" cy="365386"/>
            </a:xfrm>
            <a:custGeom>
              <a:avLst/>
              <a:gdLst/>
              <a:ahLst/>
              <a:cxnLst/>
              <a:rect l="0" t="0" r="0" b="0"/>
              <a:pathLst>
                <a:path w="274673" h="365386">
                  <a:moveTo>
                    <a:pt x="199393" y="0"/>
                  </a:moveTo>
                  <a:lnTo>
                    <a:pt x="144348" y="16789"/>
                  </a:lnTo>
                  <a:lnTo>
                    <a:pt x="92940" y="20214"/>
                  </a:lnTo>
                  <a:lnTo>
                    <a:pt x="37725" y="20891"/>
                  </a:lnTo>
                  <a:lnTo>
                    <a:pt x="16016" y="27223"/>
                  </a:lnTo>
                  <a:lnTo>
                    <a:pt x="6952" y="32187"/>
                  </a:lnTo>
                  <a:lnTo>
                    <a:pt x="2079" y="39005"/>
                  </a:lnTo>
                  <a:lnTo>
                    <a:pt x="0" y="47061"/>
                  </a:lnTo>
                  <a:lnTo>
                    <a:pt x="6672" y="103814"/>
                  </a:lnTo>
                  <a:lnTo>
                    <a:pt x="12366" y="158331"/>
                  </a:lnTo>
                  <a:lnTo>
                    <a:pt x="15046" y="172234"/>
                  </a:lnTo>
                  <a:lnTo>
                    <a:pt x="19173" y="179164"/>
                  </a:lnTo>
                  <a:lnTo>
                    <a:pt x="24264" y="181444"/>
                  </a:lnTo>
                  <a:lnTo>
                    <a:pt x="29998" y="180624"/>
                  </a:lnTo>
                  <a:lnTo>
                    <a:pt x="77433" y="162534"/>
                  </a:lnTo>
                  <a:lnTo>
                    <a:pt x="130068" y="158838"/>
                  </a:lnTo>
                  <a:lnTo>
                    <a:pt x="183186" y="160447"/>
                  </a:lnTo>
                  <a:lnTo>
                    <a:pt x="231848" y="187260"/>
                  </a:lnTo>
                  <a:lnTo>
                    <a:pt x="246182" y="203720"/>
                  </a:lnTo>
                  <a:lnTo>
                    <a:pt x="270506" y="242882"/>
                  </a:lnTo>
                  <a:lnTo>
                    <a:pt x="274672" y="266655"/>
                  </a:lnTo>
                  <a:lnTo>
                    <a:pt x="267815" y="314456"/>
                  </a:lnTo>
                  <a:lnTo>
                    <a:pt x="252941" y="341437"/>
                  </a:lnTo>
                  <a:lnTo>
                    <a:pt x="234111" y="353741"/>
                  </a:lnTo>
                  <a:lnTo>
                    <a:pt x="208974" y="361939"/>
                  </a:lnTo>
                  <a:lnTo>
                    <a:pt x="163107" y="365385"/>
                  </a:lnTo>
                  <a:lnTo>
                    <a:pt x="119361" y="358347"/>
                  </a:lnTo>
                  <a:lnTo>
                    <a:pt x="65777" y="338720"/>
                  </a:lnTo>
                  <a:lnTo>
                    <a:pt x="3093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059673" y="2702805"/>
              <a:ext cx="296281" cy="238879"/>
            </a:xfrm>
            <a:custGeom>
              <a:avLst/>
              <a:gdLst/>
              <a:ahLst/>
              <a:cxnLst/>
              <a:rect l="0" t="0" r="0" b="0"/>
              <a:pathLst>
                <a:path w="296281" h="238879">
                  <a:moveTo>
                    <a:pt x="140782" y="13547"/>
                  </a:moveTo>
                  <a:lnTo>
                    <a:pt x="129604" y="2369"/>
                  </a:lnTo>
                  <a:lnTo>
                    <a:pt x="108518" y="0"/>
                  </a:lnTo>
                  <a:lnTo>
                    <a:pt x="81989" y="4017"/>
                  </a:lnTo>
                  <a:lnTo>
                    <a:pt x="48493" y="19432"/>
                  </a:lnTo>
                  <a:lnTo>
                    <a:pt x="31135" y="32150"/>
                  </a:lnTo>
                  <a:lnTo>
                    <a:pt x="18741" y="51841"/>
                  </a:lnTo>
                  <a:lnTo>
                    <a:pt x="1252" y="97020"/>
                  </a:lnTo>
                  <a:lnTo>
                    <a:pt x="0" y="118497"/>
                  </a:lnTo>
                  <a:lnTo>
                    <a:pt x="8729" y="160880"/>
                  </a:lnTo>
                  <a:lnTo>
                    <a:pt x="23927" y="186923"/>
                  </a:lnTo>
                  <a:lnTo>
                    <a:pt x="48837" y="209457"/>
                  </a:lnTo>
                  <a:lnTo>
                    <a:pt x="107372" y="233639"/>
                  </a:lnTo>
                  <a:lnTo>
                    <a:pt x="129443" y="238878"/>
                  </a:lnTo>
                  <a:lnTo>
                    <a:pt x="178447" y="232708"/>
                  </a:lnTo>
                  <a:lnTo>
                    <a:pt x="206655" y="225596"/>
                  </a:lnTo>
                  <a:lnTo>
                    <a:pt x="265176" y="194601"/>
                  </a:lnTo>
                  <a:lnTo>
                    <a:pt x="282015" y="168968"/>
                  </a:lnTo>
                  <a:lnTo>
                    <a:pt x="293243" y="137976"/>
                  </a:lnTo>
                  <a:lnTo>
                    <a:pt x="296280" y="112913"/>
                  </a:lnTo>
                  <a:lnTo>
                    <a:pt x="291391" y="89295"/>
                  </a:lnTo>
                  <a:lnTo>
                    <a:pt x="275484" y="59388"/>
                  </a:lnTo>
                  <a:lnTo>
                    <a:pt x="269188" y="51126"/>
                  </a:lnTo>
                  <a:lnTo>
                    <a:pt x="249714" y="38828"/>
                  </a:lnTo>
                  <a:lnTo>
                    <a:pt x="218682" y="28446"/>
                  </a:lnTo>
                  <a:lnTo>
                    <a:pt x="193425" y="24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87966" y="2674238"/>
              <a:ext cx="269133" cy="260043"/>
            </a:xfrm>
            <a:custGeom>
              <a:avLst/>
              <a:gdLst/>
              <a:ahLst/>
              <a:cxnLst/>
              <a:rect l="0" t="0" r="0" b="0"/>
              <a:pathLst>
                <a:path w="269133" h="260043">
                  <a:moveTo>
                    <a:pt x="170458" y="0"/>
                  </a:moveTo>
                  <a:lnTo>
                    <a:pt x="111841" y="0"/>
                  </a:lnTo>
                  <a:lnTo>
                    <a:pt x="51602" y="1170"/>
                  </a:lnTo>
                  <a:lnTo>
                    <a:pt x="26386" y="5589"/>
                  </a:lnTo>
                  <a:lnTo>
                    <a:pt x="17088" y="10745"/>
                  </a:lnTo>
                  <a:lnTo>
                    <a:pt x="3638" y="25833"/>
                  </a:lnTo>
                  <a:lnTo>
                    <a:pt x="0" y="47356"/>
                  </a:lnTo>
                  <a:lnTo>
                    <a:pt x="1607" y="99302"/>
                  </a:lnTo>
                  <a:lnTo>
                    <a:pt x="4078" y="105975"/>
                  </a:lnTo>
                  <a:lnTo>
                    <a:pt x="8066" y="108085"/>
                  </a:lnTo>
                  <a:lnTo>
                    <a:pt x="19905" y="104190"/>
                  </a:lnTo>
                  <a:lnTo>
                    <a:pt x="71734" y="81730"/>
                  </a:lnTo>
                  <a:lnTo>
                    <a:pt x="117032" y="69220"/>
                  </a:lnTo>
                  <a:lnTo>
                    <a:pt x="175944" y="78468"/>
                  </a:lnTo>
                  <a:lnTo>
                    <a:pt x="211078" y="93700"/>
                  </a:lnTo>
                  <a:lnTo>
                    <a:pt x="238126" y="113031"/>
                  </a:lnTo>
                  <a:lnTo>
                    <a:pt x="255369" y="139165"/>
                  </a:lnTo>
                  <a:lnTo>
                    <a:pt x="267887" y="169136"/>
                  </a:lnTo>
                  <a:lnTo>
                    <a:pt x="269132" y="192935"/>
                  </a:lnTo>
                  <a:lnTo>
                    <a:pt x="264616" y="216770"/>
                  </a:lnTo>
                  <a:lnTo>
                    <a:pt x="254810" y="235162"/>
                  </a:lnTo>
                  <a:lnTo>
                    <a:pt x="239533" y="248016"/>
                  </a:lnTo>
                  <a:lnTo>
                    <a:pt x="219876" y="256459"/>
                  </a:lnTo>
                  <a:lnTo>
                    <a:pt x="183671" y="260042"/>
                  </a:lnTo>
                  <a:lnTo>
                    <a:pt x="139403" y="254484"/>
                  </a:lnTo>
                  <a:lnTo>
                    <a:pt x="10728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89844" y="2979693"/>
              <a:ext cx="926509" cy="20929"/>
            </a:xfrm>
            <a:custGeom>
              <a:avLst/>
              <a:gdLst/>
              <a:ahLst/>
              <a:cxnLst/>
              <a:rect l="0" t="0" r="0" b="0"/>
              <a:pathLst>
                <a:path w="926509" h="20929">
                  <a:moveTo>
                    <a:pt x="926508" y="20928"/>
                  </a:moveTo>
                  <a:lnTo>
                    <a:pt x="872363" y="12595"/>
                  </a:lnTo>
                  <a:lnTo>
                    <a:pt x="811828" y="10834"/>
                  </a:lnTo>
                  <a:lnTo>
                    <a:pt x="760857" y="10528"/>
                  </a:lnTo>
                  <a:lnTo>
                    <a:pt x="708710" y="10438"/>
                  </a:lnTo>
                  <a:lnTo>
                    <a:pt x="650625" y="10411"/>
                  </a:lnTo>
                  <a:lnTo>
                    <a:pt x="588961" y="10403"/>
                  </a:lnTo>
                  <a:lnTo>
                    <a:pt x="526237" y="10401"/>
                  </a:lnTo>
                  <a:lnTo>
                    <a:pt x="463198" y="10400"/>
                  </a:lnTo>
                  <a:lnTo>
                    <a:pt x="400067" y="10400"/>
                  </a:lnTo>
                  <a:lnTo>
                    <a:pt x="336907" y="4811"/>
                  </a:lnTo>
                  <a:lnTo>
                    <a:pt x="273740" y="1335"/>
                  </a:lnTo>
                  <a:lnTo>
                    <a:pt x="221748" y="305"/>
                  </a:lnTo>
                  <a:lnTo>
                    <a:pt x="171118" y="0"/>
                  </a:lnTo>
                  <a:lnTo>
                    <a:pt x="110014" y="1067"/>
                  </a:lnTo>
                  <a:lnTo>
                    <a:pt x="49764" y="8210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937024" y="3071201"/>
              <a:ext cx="221319" cy="290729"/>
            </a:xfrm>
            <a:custGeom>
              <a:avLst/>
              <a:gdLst/>
              <a:ahLst/>
              <a:cxnLst/>
              <a:rect l="0" t="0" r="0" b="0"/>
              <a:pathLst>
                <a:path w="221319" h="290729">
                  <a:moveTo>
                    <a:pt x="21276" y="76819"/>
                  </a:moveTo>
                  <a:lnTo>
                    <a:pt x="10098" y="65641"/>
                  </a:lnTo>
                  <a:lnTo>
                    <a:pt x="9144" y="60008"/>
                  </a:lnTo>
                  <a:lnTo>
                    <a:pt x="10849" y="53914"/>
                  </a:lnTo>
                  <a:lnTo>
                    <a:pt x="30395" y="27321"/>
                  </a:lnTo>
                  <a:lnTo>
                    <a:pt x="55564" y="12110"/>
                  </a:lnTo>
                  <a:lnTo>
                    <a:pt x="85248" y="195"/>
                  </a:lnTo>
                  <a:lnTo>
                    <a:pt x="94339" y="0"/>
                  </a:lnTo>
                  <a:lnTo>
                    <a:pt x="110681" y="6023"/>
                  </a:lnTo>
                  <a:lnTo>
                    <a:pt x="133034" y="28157"/>
                  </a:lnTo>
                  <a:lnTo>
                    <a:pt x="148886" y="56941"/>
                  </a:lnTo>
                  <a:lnTo>
                    <a:pt x="156927" y="120013"/>
                  </a:lnTo>
                  <a:lnTo>
                    <a:pt x="154666" y="158248"/>
                  </a:lnTo>
                  <a:lnTo>
                    <a:pt x="143421" y="202608"/>
                  </a:lnTo>
                  <a:lnTo>
                    <a:pt x="127787" y="228994"/>
                  </a:lnTo>
                  <a:lnTo>
                    <a:pt x="87756" y="273154"/>
                  </a:lnTo>
                  <a:lnTo>
                    <a:pt x="61251" y="288761"/>
                  </a:lnTo>
                  <a:lnTo>
                    <a:pt x="41382" y="290728"/>
                  </a:lnTo>
                  <a:lnTo>
                    <a:pt x="22023" y="286534"/>
                  </a:lnTo>
                  <a:lnTo>
                    <a:pt x="5620" y="276870"/>
                  </a:lnTo>
                  <a:lnTo>
                    <a:pt x="1480" y="269848"/>
                  </a:lnTo>
                  <a:lnTo>
                    <a:pt x="0" y="252687"/>
                  </a:lnTo>
                  <a:lnTo>
                    <a:pt x="6361" y="236481"/>
                  </a:lnTo>
                  <a:lnTo>
                    <a:pt x="11333" y="228884"/>
                  </a:lnTo>
                  <a:lnTo>
                    <a:pt x="26215" y="217323"/>
                  </a:lnTo>
                  <a:lnTo>
                    <a:pt x="45698" y="209456"/>
                  </a:lnTo>
                  <a:lnTo>
                    <a:pt x="81805" y="206196"/>
                  </a:lnTo>
                  <a:lnTo>
                    <a:pt x="115250" y="213289"/>
                  </a:lnTo>
                  <a:lnTo>
                    <a:pt x="148556" y="227349"/>
                  </a:lnTo>
                  <a:lnTo>
                    <a:pt x="194900" y="233286"/>
                  </a:lnTo>
                  <a:lnTo>
                    <a:pt x="221318" y="234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68974" y="3074755"/>
              <a:ext cx="203025" cy="259911"/>
            </a:xfrm>
            <a:custGeom>
              <a:avLst/>
              <a:gdLst/>
              <a:ahLst/>
              <a:cxnLst/>
              <a:rect l="0" t="0" r="0" b="0"/>
              <a:pathLst>
                <a:path w="203025" h="259911">
                  <a:moveTo>
                    <a:pt x="126238" y="10094"/>
                  </a:moveTo>
                  <a:lnTo>
                    <a:pt x="88760" y="1761"/>
                  </a:lnTo>
                  <a:lnTo>
                    <a:pt x="37336" y="0"/>
                  </a:lnTo>
                  <a:lnTo>
                    <a:pt x="16146" y="5998"/>
                  </a:lnTo>
                  <a:lnTo>
                    <a:pt x="7220" y="10873"/>
                  </a:lnTo>
                  <a:lnTo>
                    <a:pt x="2439" y="18802"/>
                  </a:lnTo>
                  <a:lnTo>
                    <a:pt x="0" y="78384"/>
                  </a:lnTo>
                  <a:lnTo>
                    <a:pt x="4644" y="87206"/>
                  </a:lnTo>
                  <a:lnTo>
                    <a:pt x="12420" y="93088"/>
                  </a:lnTo>
                  <a:lnTo>
                    <a:pt x="33538" y="99623"/>
                  </a:lnTo>
                  <a:lnTo>
                    <a:pt x="93306" y="109752"/>
                  </a:lnTo>
                  <a:lnTo>
                    <a:pt x="147117" y="126091"/>
                  </a:lnTo>
                  <a:lnTo>
                    <a:pt x="157705" y="129539"/>
                  </a:lnTo>
                  <a:lnTo>
                    <a:pt x="175708" y="142730"/>
                  </a:lnTo>
                  <a:lnTo>
                    <a:pt x="190339" y="160290"/>
                  </a:lnTo>
                  <a:lnTo>
                    <a:pt x="200741" y="179794"/>
                  </a:lnTo>
                  <a:lnTo>
                    <a:pt x="203024" y="200160"/>
                  </a:lnTo>
                  <a:lnTo>
                    <a:pt x="198970" y="219740"/>
                  </a:lnTo>
                  <a:lnTo>
                    <a:pt x="189369" y="236241"/>
                  </a:lnTo>
                  <a:lnTo>
                    <a:pt x="174183" y="248254"/>
                  </a:lnTo>
                  <a:lnTo>
                    <a:pt x="154566" y="256323"/>
                  </a:lnTo>
                  <a:lnTo>
                    <a:pt x="130249" y="259910"/>
                  </a:lnTo>
                  <a:lnTo>
                    <a:pt x="106964" y="255264"/>
                  </a:lnTo>
                  <a:lnTo>
                    <a:pt x="56283" y="235099"/>
                  </a:lnTo>
                  <a:lnTo>
                    <a:pt x="42010" y="220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86076" y="3074321"/>
              <a:ext cx="241707" cy="276784"/>
            </a:xfrm>
            <a:custGeom>
              <a:avLst/>
              <a:gdLst/>
              <a:ahLst/>
              <a:cxnLst/>
              <a:rect l="0" t="0" r="0" b="0"/>
              <a:pathLst>
                <a:path w="241707" h="276784">
                  <a:moveTo>
                    <a:pt x="151291" y="0"/>
                  </a:moveTo>
                  <a:lnTo>
                    <a:pt x="123735" y="7236"/>
                  </a:lnTo>
                  <a:lnTo>
                    <a:pt x="70632" y="6758"/>
                  </a:lnTo>
                  <a:lnTo>
                    <a:pt x="20065" y="1335"/>
                  </a:lnTo>
                  <a:lnTo>
                    <a:pt x="11165" y="5569"/>
                  </a:lnTo>
                  <a:lnTo>
                    <a:pt x="5231" y="13071"/>
                  </a:lnTo>
                  <a:lnTo>
                    <a:pt x="1275" y="22752"/>
                  </a:lnTo>
                  <a:lnTo>
                    <a:pt x="0" y="42867"/>
                  </a:lnTo>
                  <a:lnTo>
                    <a:pt x="8713" y="89966"/>
                  </a:lnTo>
                  <a:lnTo>
                    <a:pt x="14125" y="97412"/>
                  </a:lnTo>
                  <a:lnTo>
                    <a:pt x="21242" y="101206"/>
                  </a:lnTo>
                  <a:lnTo>
                    <a:pt x="38510" y="102302"/>
                  </a:lnTo>
                  <a:lnTo>
                    <a:pt x="98915" y="89507"/>
                  </a:lnTo>
                  <a:lnTo>
                    <a:pt x="151326" y="99423"/>
                  </a:lnTo>
                  <a:lnTo>
                    <a:pt x="192242" y="120938"/>
                  </a:lnTo>
                  <a:lnTo>
                    <a:pt x="224068" y="150837"/>
                  </a:lnTo>
                  <a:lnTo>
                    <a:pt x="231394" y="160220"/>
                  </a:lnTo>
                  <a:lnTo>
                    <a:pt x="239535" y="183123"/>
                  </a:lnTo>
                  <a:lnTo>
                    <a:pt x="241706" y="195781"/>
                  </a:lnTo>
                  <a:lnTo>
                    <a:pt x="237879" y="219205"/>
                  </a:lnTo>
                  <a:lnTo>
                    <a:pt x="222570" y="249003"/>
                  </a:lnTo>
                  <a:lnTo>
                    <a:pt x="208707" y="263916"/>
                  </a:lnTo>
                  <a:lnTo>
                    <a:pt x="190847" y="274444"/>
                  </a:lnTo>
                  <a:lnTo>
                    <a:pt x="171211" y="276783"/>
                  </a:lnTo>
                  <a:lnTo>
                    <a:pt x="130010" y="268752"/>
                  </a:lnTo>
                  <a:lnTo>
                    <a:pt x="7759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08475" y="2850275"/>
              <a:ext cx="155755" cy="237604"/>
            </a:xfrm>
            <a:custGeom>
              <a:avLst/>
              <a:gdLst/>
              <a:ahLst/>
              <a:cxnLst/>
              <a:rect l="0" t="0" r="0" b="0"/>
              <a:pathLst>
                <a:path w="155755" h="237604">
                  <a:moveTo>
                    <a:pt x="2716" y="118761"/>
                  </a:moveTo>
                  <a:lnTo>
                    <a:pt x="19484" y="124350"/>
                  </a:lnTo>
                  <a:lnTo>
                    <a:pt x="37075" y="123975"/>
                  </a:lnTo>
                  <a:lnTo>
                    <a:pt x="94545" y="111042"/>
                  </a:lnTo>
                  <a:lnTo>
                    <a:pt x="117228" y="104412"/>
                  </a:lnTo>
                  <a:lnTo>
                    <a:pt x="135889" y="91327"/>
                  </a:lnTo>
                  <a:lnTo>
                    <a:pt x="144141" y="82924"/>
                  </a:lnTo>
                  <a:lnTo>
                    <a:pt x="153309" y="61109"/>
                  </a:lnTo>
                  <a:lnTo>
                    <a:pt x="155754" y="48741"/>
                  </a:lnTo>
                  <a:lnTo>
                    <a:pt x="153874" y="38156"/>
                  </a:lnTo>
                  <a:lnTo>
                    <a:pt x="142428" y="20155"/>
                  </a:lnTo>
                  <a:lnTo>
                    <a:pt x="116252" y="2457"/>
                  </a:lnTo>
                  <a:lnTo>
                    <a:pt x="96461" y="0"/>
                  </a:lnTo>
                  <a:lnTo>
                    <a:pt x="75966" y="3977"/>
                  </a:lnTo>
                  <a:lnTo>
                    <a:pt x="55159" y="13544"/>
                  </a:lnTo>
                  <a:lnTo>
                    <a:pt x="37333" y="31833"/>
                  </a:lnTo>
                  <a:lnTo>
                    <a:pt x="17263" y="68438"/>
                  </a:lnTo>
                  <a:lnTo>
                    <a:pt x="0" y="117139"/>
                  </a:lnTo>
                  <a:lnTo>
                    <a:pt x="92" y="155455"/>
                  </a:lnTo>
                  <a:lnTo>
                    <a:pt x="7528" y="190855"/>
                  </a:lnTo>
                  <a:lnTo>
                    <a:pt x="22730" y="217981"/>
                  </a:lnTo>
                  <a:lnTo>
                    <a:pt x="38518" y="230319"/>
                  </a:lnTo>
                  <a:lnTo>
                    <a:pt x="47640" y="235247"/>
                  </a:lnTo>
                  <a:lnTo>
                    <a:pt x="67136" y="237603"/>
                  </a:lnTo>
                  <a:lnTo>
                    <a:pt x="118530" y="23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14124" y="2934959"/>
              <a:ext cx="260322" cy="278427"/>
            </a:xfrm>
            <a:custGeom>
              <a:avLst/>
              <a:gdLst/>
              <a:ahLst/>
              <a:cxnLst/>
              <a:rect l="0" t="0" r="0" b="0"/>
              <a:pathLst>
                <a:path w="260322" h="278427">
                  <a:moveTo>
                    <a:pt x="123451" y="76191"/>
                  </a:moveTo>
                  <a:lnTo>
                    <a:pt x="123451" y="53834"/>
                  </a:lnTo>
                  <a:lnTo>
                    <a:pt x="112272" y="23163"/>
                  </a:lnTo>
                  <a:lnTo>
                    <a:pt x="94306" y="8559"/>
                  </a:lnTo>
                  <a:lnTo>
                    <a:pt x="82964" y="3027"/>
                  </a:lnTo>
                  <a:lnTo>
                    <a:pt x="61003" y="0"/>
                  </a:lnTo>
                  <a:lnTo>
                    <a:pt x="40714" y="3724"/>
                  </a:lnTo>
                  <a:lnTo>
                    <a:pt x="23898" y="13178"/>
                  </a:lnTo>
                  <a:lnTo>
                    <a:pt x="11745" y="28298"/>
                  </a:lnTo>
                  <a:lnTo>
                    <a:pt x="3614" y="47886"/>
                  </a:lnTo>
                  <a:lnTo>
                    <a:pt x="0" y="72190"/>
                  </a:lnTo>
                  <a:lnTo>
                    <a:pt x="4633" y="92350"/>
                  </a:lnTo>
                  <a:lnTo>
                    <a:pt x="26671" y="124357"/>
                  </a:lnTo>
                  <a:lnTo>
                    <a:pt x="35534" y="128189"/>
                  </a:lnTo>
                  <a:lnTo>
                    <a:pt x="57860" y="129327"/>
                  </a:lnTo>
                  <a:lnTo>
                    <a:pt x="77142" y="122814"/>
                  </a:lnTo>
                  <a:lnTo>
                    <a:pt x="93511" y="110950"/>
                  </a:lnTo>
                  <a:lnTo>
                    <a:pt x="108584" y="93979"/>
                  </a:lnTo>
                  <a:lnTo>
                    <a:pt x="113540" y="92729"/>
                  </a:lnTo>
                  <a:lnTo>
                    <a:pt x="116843" y="96575"/>
                  </a:lnTo>
                  <a:lnTo>
                    <a:pt x="121493" y="124344"/>
                  </a:lnTo>
                  <a:lnTo>
                    <a:pt x="123064" y="181239"/>
                  </a:lnTo>
                  <a:lnTo>
                    <a:pt x="131780" y="240397"/>
                  </a:lnTo>
                  <a:lnTo>
                    <a:pt x="138071" y="268884"/>
                  </a:lnTo>
                  <a:lnTo>
                    <a:pt x="142556" y="276013"/>
                  </a:lnTo>
                  <a:lnTo>
                    <a:pt x="147886" y="278426"/>
                  </a:lnTo>
                  <a:lnTo>
                    <a:pt x="153779" y="277695"/>
                  </a:lnTo>
                  <a:lnTo>
                    <a:pt x="166566" y="270643"/>
                  </a:lnTo>
                  <a:lnTo>
                    <a:pt x="190038" y="256639"/>
                  </a:lnTo>
                  <a:lnTo>
                    <a:pt x="243853" y="237366"/>
                  </a:lnTo>
                  <a:lnTo>
                    <a:pt x="260321" y="234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12738" y="2937450"/>
              <a:ext cx="145936" cy="132450"/>
            </a:xfrm>
            <a:custGeom>
              <a:avLst/>
              <a:gdLst/>
              <a:ahLst/>
              <a:cxnLst/>
              <a:rect l="0" t="0" r="0" b="0"/>
              <a:pathLst>
                <a:path w="145936" h="132450">
                  <a:moveTo>
                    <a:pt x="9065" y="21057"/>
                  </a:moveTo>
                  <a:lnTo>
                    <a:pt x="732" y="58535"/>
                  </a:lnTo>
                  <a:lnTo>
                    <a:pt x="0" y="70609"/>
                  </a:lnTo>
                  <a:lnTo>
                    <a:pt x="5426" y="90264"/>
                  </a:lnTo>
                  <a:lnTo>
                    <a:pt x="16806" y="106798"/>
                  </a:lnTo>
                  <a:lnTo>
                    <a:pt x="33562" y="121946"/>
                  </a:lnTo>
                  <a:lnTo>
                    <a:pt x="55827" y="130237"/>
                  </a:lnTo>
                  <a:lnTo>
                    <a:pt x="68316" y="132449"/>
                  </a:lnTo>
                  <a:lnTo>
                    <a:pt x="88431" y="128667"/>
                  </a:lnTo>
                  <a:lnTo>
                    <a:pt x="112909" y="113383"/>
                  </a:lnTo>
                  <a:lnTo>
                    <a:pt x="120408" y="107174"/>
                  </a:lnTo>
                  <a:lnTo>
                    <a:pt x="131860" y="87797"/>
                  </a:lnTo>
                  <a:lnTo>
                    <a:pt x="141765" y="50581"/>
                  </a:lnTo>
                  <a:lnTo>
                    <a:pt x="1459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97566" y="2945901"/>
              <a:ext cx="161150" cy="160006"/>
            </a:xfrm>
            <a:custGeom>
              <a:avLst/>
              <a:gdLst/>
              <a:ahLst/>
              <a:cxnLst/>
              <a:rect l="0" t="0" r="0" b="0"/>
              <a:pathLst>
                <a:path w="161150" h="160006">
                  <a:moveTo>
                    <a:pt x="108506" y="54720"/>
                  </a:moveTo>
                  <a:lnTo>
                    <a:pt x="98931" y="30674"/>
                  </a:lnTo>
                  <a:lnTo>
                    <a:pt x="88263" y="16347"/>
                  </a:lnTo>
                  <a:lnTo>
                    <a:pt x="63514" y="717"/>
                  </a:lnTo>
                  <a:lnTo>
                    <a:pt x="55115" y="0"/>
                  </a:lnTo>
                  <a:lnTo>
                    <a:pt x="39543" y="5444"/>
                  </a:lnTo>
                  <a:lnTo>
                    <a:pt x="17623" y="21663"/>
                  </a:lnTo>
                  <a:lnTo>
                    <a:pt x="6502" y="40808"/>
                  </a:lnTo>
                  <a:lnTo>
                    <a:pt x="0" y="63745"/>
                  </a:lnTo>
                  <a:lnTo>
                    <a:pt x="2917" y="96389"/>
                  </a:lnTo>
                  <a:lnTo>
                    <a:pt x="8155" y="117693"/>
                  </a:lnTo>
                  <a:lnTo>
                    <a:pt x="13530" y="125948"/>
                  </a:lnTo>
                  <a:lnTo>
                    <a:pt x="28860" y="138240"/>
                  </a:lnTo>
                  <a:lnTo>
                    <a:pt x="37861" y="139646"/>
                  </a:lnTo>
                  <a:lnTo>
                    <a:pt x="57221" y="134969"/>
                  </a:lnTo>
                  <a:lnTo>
                    <a:pt x="82262" y="119182"/>
                  </a:lnTo>
                  <a:lnTo>
                    <a:pt x="94113" y="100138"/>
                  </a:lnTo>
                  <a:lnTo>
                    <a:pt x="98910" y="88508"/>
                  </a:lnTo>
                  <a:lnTo>
                    <a:pt x="103279" y="85434"/>
                  </a:lnTo>
                  <a:lnTo>
                    <a:pt x="107361" y="88064"/>
                  </a:lnTo>
                  <a:lnTo>
                    <a:pt x="138595" y="144607"/>
                  </a:lnTo>
                  <a:lnTo>
                    <a:pt x="148395" y="153162"/>
                  </a:lnTo>
                  <a:lnTo>
                    <a:pt x="161149" y="160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95239" y="2737409"/>
              <a:ext cx="47705" cy="305327"/>
            </a:xfrm>
            <a:custGeom>
              <a:avLst/>
              <a:gdLst/>
              <a:ahLst/>
              <a:cxnLst/>
              <a:rect l="0" t="0" r="0" b="0"/>
              <a:pathLst>
                <a:path w="47705" h="305327">
                  <a:moveTo>
                    <a:pt x="5590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5" y="124664"/>
                  </a:lnTo>
                  <a:lnTo>
                    <a:pt x="24659" y="182162"/>
                  </a:lnTo>
                  <a:lnTo>
                    <a:pt x="34660" y="237411"/>
                  </a:lnTo>
                  <a:lnTo>
                    <a:pt x="44781" y="280213"/>
                  </a:lnTo>
                  <a:lnTo>
                    <a:pt x="4770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496319" y="2642653"/>
              <a:ext cx="15343" cy="379026"/>
            </a:xfrm>
            <a:custGeom>
              <a:avLst/>
              <a:gdLst/>
              <a:ahLst/>
              <a:cxnLst/>
              <a:rect l="0" t="0" r="0" b="0"/>
              <a:pathLst>
                <a:path w="15343" h="379026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1" y="137661"/>
                  </a:lnTo>
                  <a:lnTo>
                    <a:pt x="7739" y="189747"/>
                  </a:lnTo>
                  <a:lnTo>
                    <a:pt x="9244" y="239105"/>
                  </a:lnTo>
                  <a:lnTo>
                    <a:pt x="15342" y="297704"/>
                  </a:lnTo>
                  <a:lnTo>
                    <a:pt x="11406" y="359059"/>
                  </a:lnTo>
                  <a:lnTo>
                    <a:pt x="9878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48269" y="2821637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2177" y="5589"/>
                  </a:lnTo>
                  <a:lnTo>
                    <a:pt x="162387" y="10723"/>
                  </a:lnTo>
                  <a:lnTo>
                    <a:pt x="111545" y="18645"/>
                  </a:lnTo>
                  <a:lnTo>
                    <a:pt x="48203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97847" y="2821637"/>
              <a:ext cx="185169" cy="175551"/>
            </a:xfrm>
            <a:custGeom>
              <a:avLst/>
              <a:gdLst/>
              <a:ahLst/>
              <a:cxnLst/>
              <a:rect l="0" t="0" r="0" b="0"/>
              <a:pathLst>
                <a:path w="185169" h="175551">
                  <a:moveTo>
                    <a:pt x="97862" y="0"/>
                  </a:moveTo>
                  <a:lnTo>
                    <a:pt x="55171" y="14572"/>
                  </a:lnTo>
                  <a:lnTo>
                    <a:pt x="35605" y="27534"/>
                  </a:lnTo>
                  <a:lnTo>
                    <a:pt x="12605" y="54561"/>
                  </a:lnTo>
                  <a:lnTo>
                    <a:pt x="2259" y="74552"/>
                  </a:lnTo>
                  <a:lnTo>
                    <a:pt x="0" y="98255"/>
                  </a:lnTo>
                  <a:lnTo>
                    <a:pt x="4065" y="123218"/>
                  </a:lnTo>
                  <a:lnTo>
                    <a:pt x="13671" y="146010"/>
                  </a:lnTo>
                  <a:lnTo>
                    <a:pt x="28858" y="161600"/>
                  </a:lnTo>
                  <a:lnTo>
                    <a:pt x="37822" y="167395"/>
                  </a:lnTo>
                  <a:lnTo>
                    <a:pt x="72794" y="175550"/>
                  </a:lnTo>
                  <a:lnTo>
                    <a:pt x="107203" y="172378"/>
                  </a:lnTo>
                  <a:lnTo>
                    <a:pt x="139624" y="158440"/>
                  </a:lnTo>
                  <a:lnTo>
                    <a:pt x="165868" y="139492"/>
                  </a:lnTo>
                  <a:lnTo>
                    <a:pt x="182873" y="113470"/>
                  </a:lnTo>
                  <a:lnTo>
                    <a:pt x="185168" y="93715"/>
                  </a:lnTo>
                  <a:lnTo>
                    <a:pt x="181119" y="73237"/>
                  </a:lnTo>
                  <a:lnTo>
                    <a:pt x="166855" y="45486"/>
                  </a:lnTo>
                  <a:lnTo>
                    <a:pt x="15050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43191" y="2537367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16932" y="53028"/>
                  </a:lnTo>
                  <a:lnTo>
                    <a:pt x="11794" y="103238"/>
                  </a:lnTo>
                  <a:lnTo>
                    <a:pt x="7659" y="15821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351223" y="2534491"/>
              <a:ext cx="147426" cy="318732"/>
            </a:xfrm>
            <a:custGeom>
              <a:avLst/>
              <a:gdLst/>
              <a:ahLst/>
              <a:cxnLst/>
              <a:rect l="0" t="0" r="0" b="0"/>
              <a:pathLst>
                <a:path w="147426" h="318732">
                  <a:moveTo>
                    <a:pt x="134124" y="55519"/>
                  </a:moveTo>
                  <a:lnTo>
                    <a:pt x="145302" y="44341"/>
                  </a:lnTo>
                  <a:lnTo>
                    <a:pt x="147425" y="37538"/>
                  </a:lnTo>
                  <a:lnTo>
                    <a:pt x="146665" y="20621"/>
                  </a:lnTo>
                  <a:lnTo>
                    <a:pt x="142484" y="13536"/>
                  </a:lnTo>
                  <a:lnTo>
                    <a:pt x="128481" y="2545"/>
                  </a:lnTo>
                  <a:lnTo>
                    <a:pt x="110559" y="0"/>
                  </a:lnTo>
                  <a:lnTo>
                    <a:pt x="90895" y="3937"/>
                  </a:lnTo>
                  <a:lnTo>
                    <a:pt x="61264" y="19309"/>
                  </a:lnTo>
                  <a:lnTo>
                    <a:pt x="22393" y="52325"/>
                  </a:lnTo>
                  <a:lnTo>
                    <a:pt x="6522" y="78749"/>
                  </a:lnTo>
                  <a:lnTo>
                    <a:pt x="0" y="114394"/>
                  </a:lnTo>
                  <a:lnTo>
                    <a:pt x="4713" y="134718"/>
                  </a:lnTo>
                  <a:lnTo>
                    <a:pt x="9245" y="143413"/>
                  </a:lnTo>
                  <a:lnTo>
                    <a:pt x="16947" y="149210"/>
                  </a:lnTo>
                  <a:lnTo>
                    <a:pt x="37981" y="155651"/>
                  </a:lnTo>
                  <a:lnTo>
                    <a:pt x="47802" y="155029"/>
                  </a:lnTo>
                  <a:lnTo>
                    <a:pt x="64953" y="148099"/>
                  </a:lnTo>
                  <a:lnTo>
                    <a:pt x="87762" y="125454"/>
                  </a:lnTo>
                  <a:lnTo>
                    <a:pt x="109339" y="96517"/>
                  </a:lnTo>
                  <a:lnTo>
                    <a:pt x="114091" y="95719"/>
                  </a:lnTo>
                  <a:lnTo>
                    <a:pt x="117259" y="101037"/>
                  </a:lnTo>
                  <a:lnTo>
                    <a:pt x="122344" y="151598"/>
                  </a:lnTo>
                  <a:lnTo>
                    <a:pt x="123225" y="200840"/>
                  </a:lnTo>
                  <a:lnTo>
                    <a:pt x="122352" y="260306"/>
                  </a:lnTo>
                  <a:lnTo>
                    <a:pt x="113067" y="318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74735" y="2832165"/>
              <a:ext cx="505369" cy="10530"/>
            </a:xfrm>
            <a:custGeom>
              <a:avLst/>
              <a:gdLst/>
              <a:ahLst/>
              <a:cxnLst/>
              <a:rect l="0" t="0" r="0" b="0"/>
              <a:pathLst>
                <a:path w="505369" h="10530">
                  <a:moveTo>
                    <a:pt x="505368" y="0"/>
                  </a:moveTo>
                  <a:lnTo>
                    <a:pt x="467890" y="8334"/>
                  </a:lnTo>
                  <a:lnTo>
                    <a:pt x="429923" y="6759"/>
                  </a:lnTo>
                  <a:lnTo>
                    <a:pt x="369583" y="1335"/>
                  </a:lnTo>
                  <a:lnTo>
                    <a:pt x="318647" y="396"/>
                  </a:lnTo>
                  <a:lnTo>
                    <a:pt x="266509" y="5707"/>
                  </a:lnTo>
                  <a:lnTo>
                    <a:pt x="214017" y="9100"/>
                  </a:lnTo>
                  <a:lnTo>
                    <a:pt x="152283" y="10247"/>
                  </a:lnTo>
                  <a:lnTo>
                    <a:pt x="95028" y="10473"/>
                  </a:lnTo>
                  <a:lnTo>
                    <a:pt x="38659" y="1051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02541" y="2969036"/>
              <a:ext cx="14241" cy="168457"/>
            </a:xfrm>
            <a:custGeom>
              <a:avLst/>
              <a:gdLst/>
              <a:ahLst/>
              <a:cxnLst/>
              <a:rect l="0" t="0" r="0" b="0"/>
              <a:pathLst>
                <a:path w="14241" h="168457">
                  <a:moveTo>
                    <a:pt x="9065" y="0"/>
                  </a:moveTo>
                  <a:lnTo>
                    <a:pt x="0" y="58617"/>
                  </a:lnTo>
                  <a:lnTo>
                    <a:pt x="10182" y="115213"/>
                  </a:lnTo>
                  <a:lnTo>
                    <a:pt x="14240" y="135434"/>
                  </a:lnTo>
                  <a:lnTo>
                    <a:pt x="906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13009" y="2969036"/>
              <a:ext cx="175365" cy="200858"/>
            </a:xfrm>
            <a:custGeom>
              <a:avLst/>
              <a:gdLst/>
              <a:ahLst/>
              <a:cxnLst/>
              <a:rect l="0" t="0" r="0" b="0"/>
              <a:pathLst>
                <a:path w="175365" h="200858">
                  <a:moveTo>
                    <a:pt x="119695" y="0"/>
                  </a:moveTo>
                  <a:lnTo>
                    <a:pt x="86073" y="2339"/>
                  </a:lnTo>
                  <a:lnTo>
                    <a:pt x="61078" y="11178"/>
                  </a:lnTo>
                  <a:lnTo>
                    <a:pt x="40611" y="26025"/>
                  </a:lnTo>
                  <a:lnTo>
                    <a:pt x="24885" y="44322"/>
                  </a:lnTo>
                  <a:lnTo>
                    <a:pt x="1290" y="95047"/>
                  </a:lnTo>
                  <a:lnTo>
                    <a:pt x="0" y="115942"/>
                  </a:lnTo>
                  <a:lnTo>
                    <a:pt x="8704" y="157953"/>
                  </a:lnTo>
                  <a:lnTo>
                    <a:pt x="23898" y="183931"/>
                  </a:lnTo>
                  <a:lnTo>
                    <a:pt x="42804" y="196001"/>
                  </a:lnTo>
                  <a:lnTo>
                    <a:pt x="54396" y="200857"/>
                  </a:lnTo>
                  <a:lnTo>
                    <a:pt x="79755" y="200014"/>
                  </a:lnTo>
                  <a:lnTo>
                    <a:pt x="117220" y="186385"/>
                  </a:lnTo>
                  <a:lnTo>
                    <a:pt x="138482" y="172915"/>
                  </a:lnTo>
                  <a:lnTo>
                    <a:pt x="155731" y="155230"/>
                  </a:lnTo>
                  <a:lnTo>
                    <a:pt x="173006" y="119953"/>
                  </a:lnTo>
                  <a:lnTo>
                    <a:pt x="175364" y="93477"/>
                  </a:lnTo>
                  <a:lnTo>
                    <a:pt x="171343" y="67282"/>
                  </a:lnTo>
                  <a:lnTo>
                    <a:pt x="161757" y="43941"/>
                  </a:lnTo>
                  <a:lnTo>
                    <a:pt x="143459" y="24989"/>
                  </a:lnTo>
                  <a:lnTo>
                    <a:pt x="109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72266" y="2573343"/>
              <a:ext cx="185375" cy="258823"/>
            </a:xfrm>
            <a:custGeom>
              <a:avLst/>
              <a:gdLst/>
              <a:ahLst/>
              <a:cxnLst/>
              <a:rect l="0" t="0" r="0" b="0"/>
              <a:pathLst>
                <a:path w="185375" h="258823">
                  <a:moveTo>
                    <a:pt x="2635" y="27195"/>
                  </a:moveTo>
                  <a:lnTo>
                    <a:pt x="13814" y="10428"/>
                  </a:lnTo>
                  <a:lnTo>
                    <a:pt x="21786" y="5489"/>
                  </a:lnTo>
                  <a:lnTo>
                    <a:pt x="43122" y="0"/>
                  </a:lnTo>
                  <a:lnTo>
                    <a:pt x="103352" y="3713"/>
                  </a:lnTo>
                  <a:lnTo>
                    <a:pt x="151930" y="7759"/>
                  </a:lnTo>
                  <a:lnTo>
                    <a:pt x="177783" y="16997"/>
                  </a:lnTo>
                  <a:lnTo>
                    <a:pt x="183741" y="23906"/>
                  </a:lnTo>
                  <a:lnTo>
                    <a:pt x="185374" y="32022"/>
                  </a:lnTo>
                  <a:lnTo>
                    <a:pt x="184122" y="40942"/>
                  </a:lnTo>
                  <a:lnTo>
                    <a:pt x="173373" y="57091"/>
                  </a:lnTo>
                  <a:lnTo>
                    <a:pt x="137877" y="86523"/>
                  </a:lnTo>
                  <a:lnTo>
                    <a:pt x="76192" y="119877"/>
                  </a:lnTo>
                  <a:lnTo>
                    <a:pt x="14520" y="161594"/>
                  </a:lnTo>
                  <a:lnTo>
                    <a:pt x="2848" y="178175"/>
                  </a:lnTo>
                  <a:lnTo>
                    <a:pt x="0" y="197243"/>
                  </a:lnTo>
                  <a:lnTo>
                    <a:pt x="878" y="207241"/>
                  </a:lnTo>
                  <a:lnTo>
                    <a:pt x="8093" y="224589"/>
                  </a:lnTo>
                  <a:lnTo>
                    <a:pt x="19070" y="244390"/>
                  </a:lnTo>
                  <a:lnTo>
                    <a:pt x="23692" y="258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27544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839506" y="3674445"/>
            <a:ext cx="1392536" cy="915981"/>
            <a:chOff x="839506" y="3674445"/>
            <a:chExt cx="1392536" cy="915981"/>
          </a:xfrm>
        </p:grpSpPr>
        <p:sp>
          <p:nvSpPr>
            <p:cNvPr id="143" name="Freeform 142"/>
            <p:cNvSpPr/>
            <p:nvPr/>
          </p:nvSpPr>
          <p:spPr>
            <a:xfrm>
              <a:off x="839506" y="3674445"/>
              <a:ext cx="265987" cy="391758"/>
            </a:xfrm>
            <a:custGeom>
              <a:avLst/>
              <a:gdLst/>
              <a:ahLst/>
              <a:cxnLst/>
              <a:rect l="0" t="0" r="0" b="0"/>
              <a:pathLst>
                <a:path w="265987" h="391758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1879" y="68687"/>
                  </a:lnTo>
                  <a:lnTo>
                    <a:pt x="2508" y="117448"/>
                  </a:lnTo>
                  <a:lnTo>
                    <a:pt x="2695" y="168940"/>
                  </a:lnTo>
                  <a:lnTo>
                    <a:pt x="5870" y="224362"/>
                  </a:lnTo>
                  <a:lnTo>
                    <a:pt x="11100" y="278998"/>
                  </a:lnTo>
                  <a:lnTo>
                    <a:pt x="12867" y="339380"/>
                  </a:lnTo>
                  <a:lnTo>
                    <a:pt x="13173" y="382227"/>
                  </a:lnTo>
                  <a:lnTo>
                    <a:pt x="15556" y="389349"/>
                  </a:lnTo>
                  <a:lnTo>
                    <a:pt x="19484" y="391757"/>
                  </a:lnTo>
                  <a:lnTo>
                    <a:pt x="77451" y="375029"/>
                  </a:lnTo>
                  <a:lnTo>
                    <a:pt x="140697" y="361024"/>
                  </a:lnTo>
                  <a:lnTo>
                    <a:pt x="178950" y="361994"/>
                  </a:lnTo>
                  <a:lnTo>
                    <a:pt x="238927" y="367641"/>
                  </a:lnTo>
                  <a:lnTo>
                    <a:pt x="26598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080445" y="3787309"/>
              <a:ext cx="153988" cy="231396"/>
            </a:xfrm>
            <a:custGeom>
              <a:avLst/>
              <a:gdLst/>
              <a:ahLst/>
              <a:cxnLst/>
              <a:rect l="0" t="0" r="0" b="0"/>
              <a:pathLst>
                <a:path w="153988" h="231396">
                  <a:moveTo>
                    <a:pt x="25047" y="129292"/>
                  </a:moveTo>
                  <a:lnTo>
                    <a:pt x="62525" y="120959"/>
                  </a:lnTo>
                  <a:lnTo>
                    <a:pt x="84988" y="117399"/>
                  </a:lnTo>
                  <a:lnTo>
                    <a:pt x="131524" y="95173"/>
                  </a:lnTo>
                  <a:lnTo>
                    <a:pt x="145679" y="81372"/>
                  </a:lnTo>
                  <a:lnTo>
                    <a:pt x="151092" y="72779"/>
                  </a:lnTo>
                  <a:lnTo>
                    <a:pt x="153987" y="53872"/>
                  </a:lnTo>
                  <a:lnTo>
                    <a:pt x="153121" y="43917"/>
                  </a:lnTo>
                  <a:lnTo>
                    <a:pt x="145919" y="26617"/>
                  </a:lnTo>
                  <a:lnTo>
                    <a:pt x="140723" y="18728"/>
                  </a:lnTo>
                  <a:lnTo>
                    <a:pt x="122472" y="6843"/>
                  </a:lnTo>
                  <a:lnTo>
                    <a:pt x="99932" y="0"/>
                  </a:lnTo>
                  <a:lnTo>
                    <a:pt x="78216" y="859"/>
                  </a:lnTo>
                  <a:lnTo>
                    <a:pt x="59986" y="8260"/>
                  </a:lnTo>
                  <a:lnTo>
                    <a:pt x="44085" y="20517"/>
                  </a:lnTo>
                  <a:lnTo>
                    <a:pt x="23149" y="47149"/>
                  </a:lnTo>
                  <a:lnTo>
                    <a:pt x="1155" y="103570"/>
                  </a:lnTo>
                  <a:lnTo>
                    <a:pt x="0" y="127219"/>
                  </a:lnTo>
                  <a:lnTo>
                    <a:pt x="5804" y="187727"/>
                  </a:lnTo>
                  <a:lnTo>
                    <a:pt x="14935" y="206346"/>
                  </a:lnTo>
                  <a:lnTo>
                    <a:pt x="29911" y="219300"/>
                  </a:lnTo>
                  <a:lnTo>
                    <a:pt x="49436" y="227787"/>
                  </a:lnTo>
                  <a:lnTo>
                    <a:pt x="85565" y="231395"/>
                  </a:lnTo>
                  <a:lnTo>
                    <a:pt x="130332" y="224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273948" y="3883379"/>
              <a:ext cx="178985" cy="180622"/>
            </a:xfrm>
            <a:custGeom>
              <a:avLst/>
              <a:gdLst/>
              <a:ahLst/>
              <a:cxnLst/>
              <a:rect l="0" t="0" r="0" b="0"/>
              <a:pathLst>
                <a:path w="178985" h="180622">
                  <a:moveTo>
                    <a:pt x="0" y="43750"/>
                  </a:moveTo>
                  <a:lnTo>
                    <a:pt x="17958" y="97625"/>
                  </a:lnTo>
                  <a:lnTo>
                    <a:pt x="36301" y="152653"/>
                  </a:lnTo>
                  <a:lnTo>
                    <a:pt x="17184" y="95301"/>
                  </a:lnTo>
                  <a:lnTo>
                    <a:pt x="12500" y="58895"/>
                  </a:lnTo>
                  <a:lnTo>
                    <a:pt x="16702" y="24061"/>
                  </a:lnTo>
                  <a:lnTo>
                    <a:pt x="21663" y="15416"/>
                  </a:lnTo>
                  <a:lnTo>
                    <a:pt x="36534" y="2691"/>
                  </a:lnTo>
                  <a:lnTo>
                    <a:pt x="45413" y="0"/>
                  </a:lnTo>
                  <a:lnTo>
                    <a:pt x="64637" y="129"/>
                  </a:lnTo>
                  <a:lnTo>
                    <a:pt x="81760" y="7206"/>
                  </a:lnTo>
                  <a:lnTo>
                    <a:pt x="133216" y="51095"/>
                  </a:lnTo>
                  <a:lnTo>
                    <a:pt x="148786" y="77512"/>
                  </a:lnTo>
                  <a:lnTo>
                    <a:pt x="164527" y="132351"/>
                  </a:lnTo>
                  <a:lnTo>
                    <a:pt x="178984" y="1806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463461" y="3857437"/>
              <a:ext cx="229532" cy="343434"/>
            </a:xfrm>
            <a:custGeom>
              <a:avLst/>
              <a:gdLst/>
              <a:ahLst/>
              <a:cxnLst/>
              <a:rect l="0" t="0" r="0" b="0"/>
              <a:pathLst>
                <a:path w="229532" h="343434">
                  <a:moveTo>
                    <a:pt x="136870" y="90749"/>
                  </a:moveTo>
                  <a:lnTo>
                    <a:pt x="152511" y="72768"/>
                  </a:lnTo>
                  <a:lnTo>
                    <a:pt x="160589" y="55852"/>
                  </a:lnTo>
                  <a:lnTo>
                    <a:pt x="160872" y="47597"/>
                  </a:lnTo>
                  <a:lnTo>
                    <a:pt x="154946" y="32186"/>
                  </a:lnTo>
                  <a:lnTo>
                    <a:pt x="138457" y="10356"/>
                  </a:lnTo>
                  <a:lnTo>
                    <a:pt x="116128" y="2377"/>
                  </a:lnTo>
                  <a:lnTo>
                    <a:pt x="89047" y="0"/>
                  </a:lnTo>
                  <a:lnTo>
                    <a:pt x="65313" y="2843"/>
                  </a:lnTo>
                  <a:lnTo>
                    <a:pt x="56410" y="7579"/>
                  </a:lnTo>
                  <a:lnTo>
                    <a:pt x="43398" y="22199"/>
                  </a:lnTo>
                  <a:lnTo>
                    <a:pt x="17968" y="80673"/>
                  </a:lnTo>
                  <a:lnTo>
                    <a:pt x="16954" y="101479"/>
                  </a:lnTo>
                  <a:lnTo>
                    <a:pt x="18322" y="111940"/>
                  </a:lnTo>
                  <a:lnTo>
                    <a:pt x="29200" y="129803"/>
                  </a:lnTo>
                  <a:lnTo>
                    <a:pt x="37014" y="137842"/>
                  </a:lnTo>
                  <a:lnTo>
                    <a:pt x="46903" y="142032"/>
                  </a:lnTo>
                  <a:lnTo>
                    <a:pt x="70368" y="143567"/>
                  </a:lnTo>
                  <a:lnTo>
                    <a:pt x="104298" y="137854"/>
                  </a:lnTo>
                  <a:lnTo>
                    <a:pt x="130989" y="123163"/>
                  </a:lnTo>
                  <a:lnTo>
                    <a:pt x="153715" y="98404"/>
                  </a:lnTo>
                  <a:lnTo>
                    <a:pt x="160968" y="95852"/>
                  </a:lnTo>
                  <a:lnTo>
                    <a:pt x="168143" y="97661"/>
                  </a:lnTo>
                  <a:lnTo>
                    <a:pt x="175266" y="102376"/>
                  </a:lnTo>
                  <a:lnTo>
                    <a:pt x="186301" y="123213"/>
                  </a:lnTo>
                  <a:lnTo>
                    <a:pt x="202916" y="178660"/>
                  </a:lnTo>
                  <a:lnTo>
                    <a:pt x="217463" y="233503"/>
                  </a:lnTo>
                  <a:lnTo>
                    <a:pt x="229531" y="295768"/>
                  </a:lnTo>
                  <a:lnTo>
                    <a:pt x="224456" y="316789"/>
                  </a:lnTo>
                  <a:lnTo>
                    <a:pt x="219827" y="325671"/>
                  </a:lnTo>
                  <a:lnTo>
                    <a:pt x="213232" y="330422"/>
                  </a:lnTo>
                  <a:lnTo>
                    <a:pt x="205326" y="332420"/>
                  </a:lnTo>
                  <a:lnTo>
                    <a:pt x="142765" y="331671"/>
                  </a:lnTo>
                  <a:lnTo>
                    <a:pt x="79415" y="323831"/>
                  </a:lnTo>
                  <a:lnTo>
                    <a:pt x="27818" y="331069"/>
                  </a:lnTo>
                  <a:lnTo>
                    <a:pt x="0" y="343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91303" y="3800787"/>
              <a:ext cx="19599" cy="252685"/>
            </a:xfrm>
            <a:custGeom>
              <a:avLst/>
              <a:gdLst/>
              <a:ahLst/>
              <a:cxnLst/>
              <a:rect l="0" t="0" r="0" b="0"/>
              <a:pathLst>
                <a:path w="19599" h="252685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0097"/>
                  </a:lnTo>
                  <a:lnTo>
                    <a:pt x="16024" y="228117"/>
                  </a:lnTo>
                  <a:lnTo>
                    <a:pt x="1959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695088" y="3928593"/>
              <a:ext cx="200042" cy="19594"/>
            </a:xfrm>
            <a:custGeom>
              <a:avLst/>
              <a:gdLst/>
              <a:ahLst/>
              <a:cxnLst/>
              <a:rect l="0" t="0" r="0" b="0"/>
              <a:pathLst>
                <a:path w="200042" h="19594">
                  <a:moveTo>
                    <a:pt x="200041" y="9065"/>
                  </a:moveTo>
                  <a:lnTo>
                    <a:pt x="141424" y="0"/>
                  </a:lnTo>
                  <a:lnTo>
                    <a:pt x="81708" y="7062"/>
                  </a:lnTo>
                  <a:lnTo>
                    <a:pt x="24451" y="16037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47772" y="3695502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0" y="0"/>
                  </a:moveTo>
                  <a:lnTo>
                    <a:pt x="8333" y="48931"/>
                  </a:lnTo>
                  <a:lnTo>
                    <a:pt x="12997" y="96776"/>
                  </a:lnTo>
                  <a:lnTo>
                    <a:pt x="18669" y="147998"/>
                  </a:lnTo>
                  <a:lnTo>
                    <a:pt x="23469" y="197099"/>
                  </a:lnTo>
                  <a:lnTo>
                    <a:pt x="35571" y="250023"/>
                  </a:lnTo>
                  <a:lnTo>
                    <a:pt x="40821" y="302678"/>
                  </a:lnTo>
                  <a:lnTo>
                    <a:pt x="40561" y="335997"/>
                  </a:lnTo>
                  <a:lnTo>
                    <a:pt x="38739" y="336303"/>
                  </a:lnTo>
                  <a:lnTo>
                    <a:pt x="36354" y="332996"/>
                  </a:lnTo>
                  <a:lnTo>
                    <a:pt x="32998" y="305986"/>
                  </a:lnTo>
                  <a:lnTo>
                    <a:pt x="37593" y="273937"/>
                  </a:lnTo>
                  <a:lnTo>
                    <a:pt x="51953" y="242213"/>
                  </a:lnTo>
                  <a:lnTo>
                    <a:pt x="67544" y="227363"/>
                  </a:lnTo>
                  <a:lnTo>
                    <a:pt x="76614" y="221766"/>
                  </a:lnTo>
                  <a:lnTo>
                    <a:pt x="99171" y="218666"/>
                  </a:lnTo>
                  <a:lnTo>
                    <a:pt x="146191" y="226207"/>
                  </a:lnTo>
                  <a:lnTo>
                    <a:pt x="164799" y="238577"/>
                  </a:lnTo>
                  <a:lnTo>
                    <a:pt x="179699" y="255773"/>
                  </a:lnTo>
                  <a:lnTo>
                    <a:pt x="190220" y="275114"/>
                  </a:lnTo>
                  <a:lnTo>
                    <a:pt x="20004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94922" y="4085142"/>
              <a:ext cx="1337120" cy="104532"/>
            </a:xfrm>
            <a:custGeom>
              <a:avLst/>
              <a:gdLst/>
              <a:ahLst/>
              <a:cxnLst/>
              <a:rect l="0" t="0" r="0" b="0"/>
              <a:pathLst>
                <a:path w="1337120" h="104532">
                  <a:moveTo>
                    <a:pt x="1337119" y="10443"/>
                  </a:moveTo>
                  <a:lnTo>
                    <a:pt x="1299641" y="2110"/>
                  </a:lnTo>
                  <a:lnTo>
                    <a:pt x="1248218" y="348"/>
                  </a:lnTo>
                  <a:lnTo>
                    <a:pt x="1193000" y="0"/>
                  </a:lnTo>
                  <a:lnTo>
                    <a:pt x="1133913" y="3051"/>
                  </a:lnTo>
                  <a:lnTo>
                    <a:pt x="1083497" y="11372"/>
                  </a:lnTo>
                  <a:lnTo>
                    <a:pt x="1028395" y="18128"/>
                  </a:lnTo>
                  <a:lnTo>
                    <a:pt x="976974" y="23249"/>
                  </a:lnTo>
                  <a:lnTo>
                    <a:pt x="930152" y="29055"/>
                  </a:lnTo>
                  <a:lnTo>
                    <a:pt x="878065" y="33895"/>
                  </a:lnTo>
                  <a:lnTo>
                    <a:pt x="826756" y="39619"/>
                  </a:lnTo>
                  <a:lnTo>
                    <a:pt x="767100" y="41315"/>
                  </a:lnTo>
                  <a:lnTo>
                    <a:pt x="714329" y="44937"/>
                  </a:lnTo>
                  <a:lnTo>
                    <a:pt x="667108" y="53419"/>
                  </a:lnTo>
                  <a:lnTo>
                    <a:pt x="608663" y="63341"/>
                  </a:lnTo>
                  <a:lnTo>
                    <a:pt x="546892" y="70570"/>
                  </a:lnTo>
                  <a:lnTo>
                    <a:pt x="493495" y="75832"/>
                  </a:lnTo>
                  <a:lnTo>
                    <a:pt x="446088" y="81680"/>
                  </a:lnTo>
                  <a:lnTo>
                    <a:pt x="383954" y="89245"/>
                  </a:lnTo>
                  <a:lnTo>
                    <a:pt x="322244" y="93599"/>
                  </a:lnTo>
                  <a:lnTo>
                    <a:pt x="260662" y="97579"/>
                  </a:lnTo>
                  <a:lnTo>
                    <a:pt x="209814" y="102942"/>
                  </a:lnTo>
                  <a:lnTo>
                    <a:pt x="157703" y="104531"/>
                  </a:lnTo>
                  <a:lnTo>
                    <a:pt x="105218" y="101882"/>
                  </a:lnTo>
                  <a:lnTo>
                    <a:pt x="52623" y="96808"/>
                  </a:lnTo>
                  <a:lnTo>
                    <a:pt x="0" y="94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47564" y="4285098"/>
              <a:ext cx="345254" cy="252558"/>
            </a:xfrm>
            <a:custGeom>
              <a:avLst/>
              <a:gdLst/>
              <a:ahLst/>
              <a:cxnLst/>
              <a:rect l="0" t="0" r="0" b="0"/>
              <a:pathLst>
                <a:path w="345254" h="252558">
                  <a:moveTo>
                    <a:pt x="0" y="0"/>
                  </a:moveTo>
                  <a:lnTo>
                    <a:pt x="5590" y="62093"/>
                  </a:lnTo>
                  <a:lnTo>
                    <a:pt x="18212" y="118791"/>
                  </a:lnTo>
                  <a:lnTo>
                    <a:pt x="26084" y="172554"/>
                  </a:lnTo>
                  <a:lnTo>
                    <a:pt x="40074" y="218658"/>
                  </a:lnTo>
                  <a:lnTo>
                    <a:pt x="51346" y="236002"/>
                  </a:lnTo>
                  <a:lnTo>
                    <a:pt x="58797" y="240393"/>
                  </a:lnTo>
                  <a:lnTo>
                    <a:pt x="76435" y="242152"/>
                  </a:lnTo>
                  <a:lnTo>
                    <a:pt x="92853" y="235915"/>
                  </a:lnTo>
                  <a:lnTo>
                    <a:pt x="100507" y="230976"/>
                  </a:lnTo>
                  <a:lnTo>
                    <a:pt x="112130" y="216130"/>
                  </a:lnTo>
                  <a:lnTo>
                    <a:pt x="134046" y="166415"/>
                  </a:lnTo>
                  <a:lnTo>
                    <a:pt x="139667" y="164756"/>
                  </a:lnTo>
                  <a:lnTo>
                    <a:pt x="145754" y="165990"/>
                  </a:lnTo>
                  <a:lnTo>
                    <a:pt x="150982" y="170321"/>
                  </a:lnTo>
                  <a:lnTo>
                    <a:pt x="184749" y="228252"/>
                  </a:lnTo>
                  <a:lnTo>
                    <a:pt x="202604" y="246115"/>
                  </a:lnTo>
                  <a:lnTo>
                    <a:pt x="212278" y="250644"/>
                  </a:lnTo>
                  <a:lnTo>
                    <a:pt x="232386" y="252557"/>
                  </a:lnTo>
                  <a:lnTo>
                    <a:pt x="263438" y="241468"/>
                  </a:lnTo>
                  <a:lnTo>
                    <a:pt x="294865" y="217775"/>
                  </a:lnTo>
                  <a:lnTo>
                    <a:pt x="315225" y="188528"/>
                  </a:lnTo>
                  <a:lnTo>
                    <a:pt x="336367" y="133622"/>
                  </a:lnTo>
                  <a:lnTo>
                    <a:pt x="345253" y="80077"/>
                  </a:lnTo>
                  <a:lnTo>
                    <a:pt x="338819" y="25016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284476" y="4285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400290" y="445355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3119" y="57264"/>
                  </a:lnTo>
                  <a:lnTo>
                    <a:pt x="8333" y="10041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400290" y="4337741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470067" y="4211399"/>
            <a:ext cx="561934" cy="381411"/>
            <a:chOff x="1470067" y="4211399"/>
            <a:chExt cx="561934" cy="381411"/>
          </a:xfrm>
        </p:grpSpPr>
        <p:sp>
          <p:nvSpPr>
            <p:cNvPr id="156" name="Freeform 155"/>
            <p:cNvSpPr/>
            <p:nvPr/>
          </p:nvSpPr>
          <p:spPr>
            <a:xfrm>
              <a:off x="1470067" y="4267439"/>
              <a:ext cx="182908" cy="325371"/>
            </a:xfrm>
            <a:custGeom>
              <a:avLst/>
              <a:gdLst/>
              <a:ahLst/>
              <a:cxnLst/>
              <a:rect l="0" t="0" r="0" b="0"/>
              <a:pathLst>
                <a:path w="182908" h="325371">
                  <a:moveTo>
                    <a:pt x="140793" y="175587"/>
                  </a:moveTo>
                  <a:lnTo>
                    <a:pt x="151971" y="164408"/>
                  </a:lnTo>
                  <a:lnTo>
                    <a:pt x="152924" y="157606"/>
                  </a:lnTo>
                  <a:lnTo>
                    <a:pt x="147744" y="140689"/>
                  </a:lnTo>
                  <a:lnTo>
                    <a:pt x="134524" y="124592"/>
                  </a:lnTo>
                  <a:lnTo>
                    <a:pt x="126085" y="117023"/>
                  </a:lnTo>
                  <a:lnTo>
                    <a:pt x="104230" y="108614"/>
                  </a:lnTo>
                  <a:lnTo>
                    <a:pt x="91851" y="106372"/>
                  </a:lnTo>
                  <a:lnTo>
                    <a:pt x="68738" y="110120"/>
                  </a:lnTo>
                  <a:lnTo>
                    <a:pt x="47937" y="120754"/>
                  </a:lnTo>
                  <a:lnTo>
                    <a:pt x="30893" y="137178"/>
                  </a:lnTo>
                  <a:lnTo>
                    <a:pt x="9293" y="176319"/>
                  </a:lnTo>
                  <a:lnTo>
                    <a:pt x="1240" y="196969"/>
                  </a:lnTo>
                  <a:lnTo>
                    <a:pt x="0" y="220964"/>
                  </a:lnTo>
                  <a:lnTo>
                    <a:pt x="8737" y="268908"/>
                  </a:lnTo>
                  <a:lnTo>
                    <a:pt x="23936" y="301503"/>
                  </a:lnTo>
                  <a:lnTo>
                    <a:pt x="39723" y="316557"/>
                  </a:lnTo>
                  <a:lnTo>
                    <a:pt x="48847" y="322209"/>
                  </a:lnTo>
                  <a:lnTo>
                    <a:pt x="68342" y="325370"/>
                  </a:lnTo>
                  <a:lnTo>
                    <a:pt x="78454" y="324575"/>
                  </a:lnTo>
                  <a:lnTo>
                    <a:pt x="87536" y="319366"/>
                  </a:lnTo>
                  <a:lnTo>
                    <a:pt x="103865" y="301100"/>
                  </a:lnTo>
                  <a:lnTo>
                    <a:pt x="125006" y="258481"/>
                  </a:lnTo>
                  <a:lnTo>
                    <a:pt x="140447" y="206215"/>
                  </a:lnTo>
                  <a:lnTo>
                    <a:pt x="149173" y="145242"/>
                  </a:lnTo>
                  <a:lnTo>
                    <a:pt x="149727" y="84108"/>
                  </a:lnTo>
                  <a:lnTo>
                    <a:pt x="142790" y="35268"/>
                  </a:lnTo>
                  <a:lnTo>
                    <a:pt x="136611" y="5208"/>
                  </a:lnTo>
                  <a:lnTo>
                    <a:pt x="133326" y="0"/>
                  </a:lnTo>
                  <a:lnTo>
                    <a:pt x="129965" y="1207"/>
                  </a:lnTo>
                  <a:lnTo>
                    <a:pt x="126555" y="6691"/>
                  </a:lnTo>
                  <a:lnTo>
                    <a:pt x="121083" y="56350"/>
                  </a:lnTo>
                  <a:lnTo>
                    <a:pt x="123121" y="112433"/>
                  </a:lnTo>
                  <a:lnTo>
                    <a:pt x="138899" y="174202"/>
                  </a:lnTo>
                  <a:lnTo>
                    <a:pt x="156349" y="204422"/>
                  </a:lnTo>
                  <a:lnTo>
                    <a:pt x="182907" y="228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58259" y="4285098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5684" y="156280"/>
                  </a:lnTo>
                  <a:lnTo>
                    <a:pt x="21165" y="214231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705616" y="441144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15236" y="3119"/>
                  </a:lnTo>
                  <a:lnTo>
                    <a:pt x="5585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874072" y="4211399"/>
              <a:ext cx="157929" cy="305251"/>
            </a:xfrm>
            <a:custGeom>
              <a:avLst/>
              <a:gdLst/>
              <a:ahLst/>
              <a:cxnLst/>
              <a:rect l="0" t="0" r="0" b="0"/>
              <a:pathLst>
                <a:path w="157929" h="305251">
                  <a:moveTo>
                    <a:pt x="0" y="0"/>
                  </a:moveTo>
                  <a:lnTo>
                    <a:pt x="5589" y="58616"/>
                  </a:lnTo>
                  <a:lnTo>
                    <a:pt x="17958" y="120026"/>
                  </a:lnTo>
                  <a:lnTo>
                    <a:pt x="31667" y="175310"/>
                  </a:lnTo>
                  <a:lnTo>
                    <a:pt x="41908" y="238379"/>
                  </a:lnTo>
                  <a:lnTo>
                    <a:pt x="50998" y="299889"/>
                  </a:lnTo>
                  <a:lnTo>
                    <a:pt x="50376" y="305211"/>
                  </a:lnTo>
                  <a:lnTo>
                    <a:pt x="48792" y="305250"/>
                  </a:lnTo>
                  <a:lnTo>
                    <a:pt x="46566" y="301765"/>
                  </a:lnTo>
                  <a:lnTo>
                    <a:pt x="42700" y="249904"/>
                  </a:lnTo>
                  <a:lnTo>
                    <a:pt x="44714" y="224542"/>
                  </a:lnTo>
                  <a:lnTo>
                    <a:pt x="53408" y="201572"/>
                  </a:lnTo>
                  <a:lnTo>
                    <a:pt x="77046" y="174498"/>
                  </a:lnTo>
                  <a:lnTo>
                    <a:pt x="86459" y="170145"/>
                  </a:lnTo>
                  <a:lnTo>
                    <a:pt x="106277" y="168427"/>
                  </a:lnTo>
                  <a:lnTo>
                    <a:pt x="123663" y="174682"/>
                  </a:lnTo>
                  <a:lnTo>
                    <a:pt x="131575" y="179626"/>
                  </a:lnTo>
                  <a:lnTo>
                    <a:pt x="143486" y="194477"/>
                  </a:lnTo>
                  <a:lnTo>
                    <a:pt x="151509" y="213946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3463875" y="3484932"/>
            <a:ext cx="2195997" cy="963805"/>
            <a:chOff x="3463875" y="3484932"/>
            <a:chExt cx="2195997" cy="963805"/>
          </a:xfrm>
        </p:grpSpPr>
        <p:sp>
          <p:nvSpPr>
            <p:cNvPr id="161" name="Freeform 160"/>
            <p:cNvSpPr/>
            <p:nvPr/>
          </p:nvSpPr>
          <p:spPr>
            <a:xfrm>
              <a:off x="3537575" y="3484932"/>
              <a:ext cx="248613" cy="344953"/>
            </a:xfrm>
            <a:custGeom>
              <a:avLst/>
              <a:gdLst/>
              <a:ahLst/>
              <a:cxnLst/>
              <a:rect l="0" t="0" r="0" b="0"/>
              <a:pathLst>
                <a:path w="248613" h="344953">
                  <a:moveTo>
                    <a:pt x="231627" y="0"/>
                  </a:moveTo>
                  <a:lnTo>
                    <a:pt x="176582" y="16789"/>
                  </a:lnTo>
                  <a:lnTo>
                    <a:pt x="138628" y="18623"/>
                  </a:lnTo>
                  <a:lnTo>
                    <a:pt x="83882" y="12474"/>
                  </a:lnTo>
                  <a:lnTo>
                    <a:pt x="58338" y="13733"/>
                  </a:lnTo>
                  <a:lnTo>
                    <a:pt x="39186" y="22091"/>
                  </a:lnTo>
                  <a:lnTo>
                    <a:pt x="33143" y="29936"/>
                  </a:lnTo>
                  <a:lnTo>
                    <a:pt x="26429" y="51130"/>
                  </a:lnTo>
                  <a:lnTo>
                    <a:pt x="28238" y="83780"/>
                  </a:lnTo>
                  <a:lnTo>
                    <a:pt x="39477" y="139931"/>
                  </a:lnTo>
                  <a:lnTo>
                    <a:pt x="40356" y="152949"/>
                  </a:lnTo>
                  <a:lnTo>
                    <a:pt x="44452" y="160458"/>
                  </a:lnTo>
                  <a:lnTo>
                    <a:pt x="50691" y="164294"/>
                  </a:lnTo>
                  <a:lnTo>
                    <a:pt x="58360" y="165681"/>
                  </a:lnTo>
                  <a:lnTo>
                    <a:pt x="76241" y="160984"/>
                  </a:lnTo>
                  <a:lnTo>
                    <a:pt x="97056" y="153437"/>
                  </a:lnTo>
                  <a:lnTo>
                    <a:pt x="133912" y="150358"/>
                  </a:lnTo>
                  <a:lnTo>
                    <a:pt x="189123" y="162289"/>
                  </a:lnTo>
                  <a:lnTo>
                    <a:pt x="215393" y="177807"/>
                  </a:lnTo>
                  <a:lnTo>
                    <a:pt x="237995" y="197223"/>
                  </a:lnTo>
                  <a:lnTo>
                    <a:pt x="246156" y="217116"/>
                  </a:lnTo>
                  <a:lnTo>
                    <a:pt x="248612" y="241556"/>
                  </a:lnTo>
                  <a:lnTo>
                    <a:pt x="237647" y="303630"/>
                  </a:lnTo>
                  <a:lnTo>
                    <a:pt x="232131" y="312385"/>
                  </a:lnTo>
                  <a:lnTo>
                    <a:pt x="216643" y="325231"/>
                  </a:lnTo>
                  <a:lnTo>
                    <a:pt x="182603" y="339040"/>
                  </a:lnTo>
                  <a:lnTo>
                    <a:pt x="142882" y="344952"/>
                  </a:lnTo>
                  <a:lnTo>
                    <a:pt x="88708" y="338543"/>
                  </a:lnTo>
                  <a:lnTo>
                    <a:pt x="32175" y="32262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856172" y="3534802"/>
              <a:ext cx="245871" cy="253010"/>
            </a:xfrm>
            <a:custGeom>
              <a:avLst/>
              <a:gdLst/>
              <a:ahLst/>
              <a:cxnLst/>
              <a:rect l="0" t="0" r="0" b="0"/>
              <a:pathLst>
                <a:path w="245871" h="253010">
                  <a:moveTo>
                    <a:pt x="134128" y="13301"/>
                  </a:moveTo>
                  <a:lnTo>
                    <a:pt x="122950" y="2123"/>
                  </a:lnTo>
                  <a:lnTo>
                    <a:pt x="116147" y="0"/>
                  </a:lnTo>
                  <a:lnTo>
                    <a:pt x="99231" y="760"/>
                  </a:lnTo>
                  <a:lnTo>
                    <a:pt x="69976" y="13355"/>
                  </a:lnTo>
                  <a:lnTo>
                    <a:pt x="22354" y="52218"/>
                  </a:lnTo>
                  <a:lnTo>
                    <a:pt x="6513" y="78644"/>
                  </a:lnTo>
                  <a:lnTo>
                    <a:pt x="0" y="114291"/>
                  </a:lnTo>
                  <a:lnTo>
                    <a:pt x="6205" y="159852"/>
                  </a:lnTo>
                  <a:lnTo>
                    <a:pt x="21815" y="202647"/>
                  </a:lnTo>
                  <a:lnTo>
                    <a:pt x="27667" y="213231"/>
                  </a:lnTo>
                  <a:lnTo>
                    <a:pt x="43529" y="228111"/>
                  </a:lnTo>
                  <a:lnTo>
                    <a:pt x="82307" y="247195"/>
                  </a:lnTo>
                  <a:lnTo>
                    <a:pt x="118904" y="253009"/>
                  </a:lnTo>
                  <a:lnTo>
                    <a:pt x="142569" y="248130"/>
                  </a:lnTo>
                  <a:lnTo>
                    <a:pt x="204525" y="221033"/>
                  </a:lnTo>
                  <a:lnTo>
                    <a:pt x="227906" y="198853"/>
                  </a:lnTo>
                  <a:lnTo>
                    <a:pt x="235251" y="189645"/>
                  </a:lnTo>
                  <a:lnTo>
                    <a:pt x="243413" y="166936"/>
                  </a:lnTo>
                  <a:lnTo>
                    <a:pt x="245870" y="141244"/>
                  </a:lnTo>
                  <a:lnTo>
                    <a:pt x="234905" y="78301"/>
                  </a:lnTo>
                  <a:lnTo>
                    <a:pt x="219490" y="45429"/>
                  </a:lnTo>
                  <a:lnTo>
                    <a:pt x="203653" y="30310"/>
                  </a:lnTo>
                  <a:lnTo>
                    <a:pt x="164889" y="11072"/>
                  </a:lnTo>
                  <a:lnTo>
                    <a:pt x="123600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112939" y="3516518"/>
              <a:ext cx="232439" cy="305806"/>
            </a:xfrm>
            <a:custGeom>
              <a:avLst/>
              <a:gdLst/>
              <a:ahLst/>
              <a:cxnLst/>
              <a:rect l="0" t="0" r="0" b="0"/>
              <a:pathLst>
                <a:path w="232439" h="305806">
                  <a:moveTo>
                    <a:pt x="182687" y="0"/>
                  </a:moveTo>
                  <a:lnTo>
                    <a:pt x="145210" y="8333"/>
                  </a:lnTo>
                  <a:lnTo>
                    <a:pt x="93786" y="10095"/>
                  </a:lnTo>
                  <a:lnTo>
                    <a:pt x="39738" y="11613"/>
                  </a:lnTo>
                  <a:lnTo>
                    <a:pt x="16209" y="16079"/>
                  </a:lnTo>
                  <a:lnTo>
                    <a:pt x="8531" y="22418"/>
                  </a:lnTo>
                  <a:lnTo>
                    <a:pt x="0" y="41939"/>
                  </a:lnTo>
                  <a:lnTo>
                    <a:pt x="786" y="79237"/>
                  </a:lnTo>
                  <a:lnTo>
                    <a:pt x="9193" y="126526"/>
                  </a:lnTo>
                  <a:lnTo>
                    <a:pt x="6923" y="152550"/>
                  </a:lnTo>
                  <a:lnTo>
                    <a:pt x="8189" y="159021"/>
                  </a:lnTo>
                  <a:lnTo>
                    <a:pt x="11373" y="160997"/>
                  </a:lnTo>
                  <a:lnTo>
                    <a:pt x="73528" y="149041"/>
                  </a:lnTo>
                  <a:lnTo>
                    <a:pt x="125987" y="148893"/>
                  </a:lnTo>
                  <a:lnTo>
                    <a:pt x="182153" y="162096"/>
                  </a:lnTo>
                  <a:lnTo>
                    <a:pt x="200388" y="174988"/>
                  </a:lnTo>
                  <a:lnTo>
                    <a:pt x="215121" y="192416"/>
                  </a:lnTo>
                  <a:lnTo>
                    <a:pt x="225568" y="211860"/>
                  </a:lnTo>
                  <a:lnTo>
                    <a:pt x="232438" y="248127"/>
                  </a:lnTo>
                  <a:lnTo>
                    <a:pt x="227805" y="268596"/>
                  </a:lnTo>
                  <a:lnTo>
                    <a:pt x="216778" y="285492"/>
                  </a:lnTo>
                  <a:lnTo>
                    <a:pt x="200178" y="300800"/>
                  </a:lnTo>
                  <a:lnTo>
                    <a:pt x="189669" y="304649"/>
                  </a:lnTo>
                  <a:lnTo>
                    <a:pt x="165513" y="305805"/>
                  </a:lnTo>
                  <a:lnTo>
                    <a:pt x="106380" y="293936"/>
                  </a:lnTo>
                  <a:lnTo>
                    <a:pt x="4581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463875" y="3927135"/>
              <a:ext cx="968623" cy="10524"/>
            </a:xfrm>
            <a:custGeom>
              <a:avLst/>
              <a:gdLst/>
              <a:ahLst/>
              <a:cxnLst/>
              <a:rect l="0" t="0" r="0" b="0"/>
              <a:pathLst>
                <a:path w="968623" h="10524">
                  <a:moveTo>
                    <a:pt x="968622" y="10523"/>
                  </a:moveTo>
                  <a:lnTo>
                    <a:pt x="910005" y="4933"/>
                  </a:lnTo>
                  <a:lnTo>
                    <a:pt x="854661" y="970"/>
                  </a:lnTo>
                  <a:lnTo>
                    <a:pt x="791737" y="187"/>
                  </a:lnTo>
                  <a:lnTo>
                    <a:pt x="741907" y="52"/>
                  </a:lnTo>
                  <a:lnTo>
                    <a:pt x="685808" y="11"/>
                  </a:lnTo>
                  <a:lnTo>
                    <a:pt x="629022" y="0"/>
                  </a:lnTo>
                  <a:lnTo>
                    <a:pt x="570862" y="3115"/>
                  </a:lnTo>
                  <a:lnTo>
                    <a:pt x="513465" y="8328"/>
                  </a:lnTo>
                  <a:lnTo>
                    <a:pt x="452005" y="9872"/>
                  </a:lnTo>
                  <a:lnTo>
                    <a:pt x="389341" y="10330"/>
                  </a:lnTo>
                  <a:lnTo>
                    <a:pt x="329440" y="10465"/>
                  </a:lnTo>
                  <a:lnTo>
                    <a:pt x="274647" y="10506"/>
                  </a:lnTo>
                  <a:lnTo>
                    <a:pt x="221367" y="10517"/>
                  </a:lnTo>
                  <a:lnTo>
                    <a:pt x="168536" y="10521"/>
                  </a:lnTo>
                  <a:lnTo>
                    <a:pt x="118957" y="7403"/>
                  </a:lnTo>
                  <a:lnTo>
                    <a:pt x="60283" y="1458"/>
                  </a:lnTo>
                  <a:lnTo>
                    <a:pt x="0" y="105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584628" y="4089222"/>
              <a:ext cx="258274" cy="359515"/>
            </a:xfrm>
            <a:custGeom>
              <a:avLst/>
              <a:gdLst/>
              <a:ahLst/>
              <a:cxnLst/>
              <a:rect l="0" t="0" r="0" b="0"/>
              <a:pathLst>
                <a:path w="258274" h="359515">
                  <a:moveTo>
                    <a:pt x="5589" y="90591"/>
                  </a:moveTo>
                  <a:lnTo>
                    <a:pt x="0" y="73823"/>
                  </a:lnTo>
                  <a:lnTo>
                    <a:pt x="693" y="66544"/>
                  </a:lnTo>
                  <a:lnTo>
                    <a:pt x="7703" y="52218"/>
                  </a:lnTo>
                  <a:lnTo>
                    <a:pt x="44688" y="9893"/>
                  </a:lnTo>
                  <a:lnTo>
                    <a:pt x="64690" y="2083"/>
                  </a:lnTo>
                  <a:lnTo>
                    <a:pt x="76576" y="0"/>
                  </a:lnTo>
                  <a:lnTo>
                    <a:pt x="96020" y="3925"/>
                  </a:lnTo>
                  <a:lnTo>
                    <a:pt x="112461" y="14638"/>
                  </a:lnTo>
                  <a:lnTo>
                    <a:pt x="133701" y="40401"/>
                  </a:lnTo>
                  <a:lnTo>
                    <a:pt x="155807" y="96503"/>
                  </a:lnTo>
                  <a:lnTo>
                    <a:pt x="160824" y="150727"/>
                  </a:lnTo>
                  <a:lnTo>
                    <a:pt x="151763" y="203379"/>
                  </a:lnTo>
                  <a:lnTo>
                    <a:pt x="134110" y="265885"/>
                  </a:lnTo>
                  <a:lnTo>
                    <a:pt x="115289" y="300067"/>
                  </a:lnTo>
                  <a:lnTo>
                    <a:pt x="73544" y="348071"/>
                  </a:lnTo>
                  <a:lnTo>
                    <a:pt x="52559" y="357105"/>
                  </a:lnTo>
                  <a:lnTo>
                    <a:pt x="40412" y="359514"/>
                  </a:lnTo>
                  <a:lnTo>
                    <a:pt x="31144" y="357610"/>
                  </a:lnTo>
                  <a:lnTo>
                    <a:pt x="23795" y="352832"/>
                  </a:lnTo>
                  <a:lnTo>
                    <a:pt x="17727" y="346137"/>
                  </a:lnTo>
                  <a:lnTo>
                    <a:pt x="10983" y="326220"/>
                  </a:lnTo>
                  <a:lnTo>
                    <a:pt x="9156" y="302940"/>
                  </a:lnTo>
                  <a:lnTo>
                    <a:pt x="12244" y="280894"/>
                  </a:lnTo>
                  <a:lnTo>
                    <a:pt x="20635" y="262518"/>
                  </a:lnTo>
                  <a:lnTo>
                    <a:pt x="26148" y="254342"/>
                  </a:lnTo>
                  <a:lnTo>
                    <a:pt x="41633" y="242138"/>
                  </a:lnTo>
                  <a:lnTo>
                    <a:pt x="50675" y="237246"/>
                  </a:lnTo>
                  <a:lnTo>
                    <a:pt x="70081" y="234930"/>
                  </a:lnTo>
                  <a:lnTo>
                    <a:pt x="132047" y="249174"/>
                  </a:lnTo>
                  <a:lnTo>
                    <a:pt x="195112" y="277967"/>
                  </a:lnTo>
                  <a:lnTo>
                    <a:pt x="205637" y="282189"/>
                  </a:lnTo>
                  <a:lnTo>
                    <a:pt x="226691" y="283760"/>
                  </a:lnTo>
                  <a:lnTo>
                    <a:pt x="258273" y="2801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831294" y="4053471"/>
              <a:ext cx="194585" cy="280210"/>
            </a:xfrm>
            <a:custGeom>
              <a:avLst/>
              <a:gdLst/>
              <a:ahLst/>
              <a:cxnLst/>
              <a:rect l="0" t="0" r="0" b="0"/>
              <a:pathLst>
                <a:path w="194585" h="280210">
                  <a:moveTo>
                    <a:pt x="148478" y="0"/>
                  </a:moveTo>
                  <a:lnTo>
                    <a:pt x="93433" y="16789"/>
                  </a:lnTo>
                  <a:lnTo>
                    <a:pt x="42025" y="20214"/>
                  </a:lnTo>
                  <a:lnTo>
                    <a:pt x="28376" y="20495"/>
                  </a:lnTo>
                  <a:lnTo>
                    <a:pt x="18107" y="24192"/>
                  </a:lnTo>
                  <a:lnTo>
                    <a:pt x="3578" y="37658"/>
                  </a:lnTo>
                  <a:lnTo>
                    <a:pt x="405" y="46163"/>
                  </a:lnTo>
                  <a:lnTo>
                    <a:pt x="0" y="64971"/>
                  </a:lnTo>
                  <a:lnTo>
                    <a:pt x="6348" y="95290"/>
                  </a:lnTo>
                  <a:lnTo>
                    <a:pt x="11611" y="99791"/>
                  </a:lnTo>
                  <a:lnTo>
                    <a:pt x="18629" y="100453"/>
                  </a:lnTo>
                  <a:lnTo>
                    <a:pt x="35785" y="94949"/>
                  </a:lnTo>
                  <a:lnTo>
                    <a:pt x="65174" y="82206"/>
                  </a:lnTo>
                  <a:lnTo>
                    <a:pt x="85718" y="82549"/>
                  </a:lnTo>
                  <a:lnTo>
                    <a:pt x="117014" y="94909"/>
                  </a:lnTo>
                  <a:lnTo>
                    <a:pt x="165420" y="133683"/>
                  </a:lnTo>
                  <a:lnTo>
                    <a:pt x="181314" y="160102"/>
                  </a:lnTo>
                  <a:lnTo>
                    <a:pt x="193432" y="190157"/>
                  </a:lnTo>
                  <a:lnTo>
                    <a:pt x="194584" y="210856"/>
                  </a:lnTo>
                  <a:lnTo>
                    <a:pt x="190026" y="230584"/>
                  </a:lnTo>
                  <a:lnTo>
                    <a:pt x="180202" y="247152"/>
                  </a:lnTo>
                  <a:lnTo>
                    <a:pt x="155928" y="269632"/>
                  </a:lnTo>
                  <a:lnTo>
                    <a:pt x="133462" y="277764"/>
                  </a:lnTo>
                  <a:lnTo>
                    <a:pt x="109049" y="280209"/>
                  </a:lnTo>
                  <a:lnTo>
                    <a:pt x="54075" y="269235"/>
                  </a:lnTo>
                  <a:lnTo>
                    <a:pt x="27830" y="253818"/>
                  </a:lnTo>
                  <a:lnTo>
                    <a:pt x="107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077904" y="4060307"/>
              <a:ext cx="235899" cy="285485"/>
            </a:xfrm>
            <a:custGeom>
              <a:avLst/>
              <a:gdLst/>
              <a:ahLst/>
              <a:cxnLst/>
              <a:rect l="0" t="0" r="0" b="0"/>
              <a:pathLst>
                <a:path w="235899" h="285485">
                  <a:moveTo>
                    <a:pt x="144023" y="24750"/>
                  </a:moveTo>
                  <a:lnTo>
                    <a:pt x="101331" y="21630"/>
                  </a:lnTo>
                  <a:lnTo>
                    <a:pt x="38687" y="3418"/>
                  </a:lnTo>
                  <a:lnTo>
                    <a:pt x="28176" y="0"/>
                  </a:lnTo>
                  <a:lnTo>
                    <a:pt x="19998" y="1231"/>
                  </a:lnTo>
                  <a:lnTo>
                    <a:pt x="13377" y="5561"/>
                  </a:lnTo>
                  <a:lnTo>
                    <a:pt x="7793" y="11957"/>
                  </a:lnTo>
                  <a:lnTo>
                    <a:pt x="1588" y="31542"/>
                  </a:lnTo>
                  <a:lnTo>
                    <a:pt x="0" y="54675"/>
                  </a:lnTo>
                  <a:lnTo>
                    <a:pt x="5980" y="114348"/>
                  </a:lnTo>
                  <a:lnTo>
                    <a:pt x="9880" y="120747"/>
                  </a:lnTo>
                  <a:lnTo>
                    <a:pt x="15990" y="122673"/>
                  </a:lnTo>
                  <a:lnTo>
                    <a:pt x="74219" y="108331"/>
                  </a:lnTo>
                  <a:lnTo>
                    <a:pt x="98961" y="104011"/>
                  </a:lnTo>
                  <a:lnTo>
                    <a:pt x="154164" y="113682"/>
                  </a:lnTo>
                  <a:lnTo>
                    <a:pt x="195419" y="135167"/>
                  </a:lnTo>
                  <a:lnTo>
                    <a:pt x="212100" y="148303"/>
                  </a:lnTo>
                  <a:lnTo>
                    <a:pt x="229055" y="174442"/>
                  </a:lnTo>
                  <a:lnTo>
                    <a:pt x="235898" y="210003"/>
                  </a:lnTo>
                  <a:lnTo>
                    <a:pt x="231260" y="233426"/>
                  </a:lnTo>
                  <a:lnTo>
                    <a:pt x="226747" y="244586"/>
                  </a:lnTo>
                  <a:lnTo>
                    <a:pt x="212375" y="260105"/>
                  </a:lnTo>
                  <a:lnTo>
                    <a:pt x="174552" y="279600"/>
                  </a:lnTo>
                  <a:lnTo>
                    <a:pt x="138121" y="285484"/>
                  </a:lnTo>
                  <a:lnTo>
                    <a:pt x="75222" y="279302"/>
                  </a:lnTo>
                  <a:lnTo>
                    <a:pt x="39020" y="274868"/>
                  </a:lnTo>
                  <a:lnTo>
                    <a:pt x="17681" y="266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600953" y="3869650"/>
              <a:ext cx="263213" cy="95448"/>
            </a:xfrm>
            <a:custGeom>
              <a:avLst/>
              <a:gdLst/>
              <a:ahLst/>
              <a:cxnLst/>
              <a:rect l="0" t="0" r="0" b="0"/>
              <a:pathLst>
                <a:path w="263213" h="95448">
                  <a:moveTo>
                    <a:pt x="0" y="57479"/>
                  </a:moveTo>
                  <a:lnTo>
                    <a:pt x="20243" y="13517"/>
                  </a:lnTo>
                  <a:lnTo>
                    <a:pt x="28703" y="7114"/>
                  </a:lnTo>
                  <a:lnTo>
                    <a:pt x="50582" y="0"/>
                  </a:lnTo>
                  <a:lnTo>
                    <a:pt x="60627" y="442"/>
                  </a:lnTo>
                  <a:lnTo>
                    <a:pt x="78028" y="7173"/>
                  </a:lnTo>
                  <a:lnTo>
                    <a:pt x="139885" y="57707"/>
                  </a:lnTo>
                  <a:lnTo>
                    <a:pt x="183844" y="90264"/>
                  </a:lnTo>
                  <a:lnTo>
                    <a:pt x="207270" y="95447"/>
                  </a:lnTo>
                  <a:lnTo>
                    <a:pt x="217729" y="93320"/>
                  </a:lnTo>
                  <a:lnTo>
                    <a:pt x="242457" y="75897"/>
                  </a:lnTo>
                  <a:lnTo>
                    <a:pt x="263212" y="574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579896" y="4010646"/>
              <a:ext cx="273742" cy="75762"/>
            </a:xfrm>
            <a:custGeom>
              <a:avLst/>
              <a:gdLst/>
              <a:ahLst/>
              <a:cxnLst/>
              <a:rect l="0" t="0" r="0" b="0"/>
              <a:pathLst>
                <a:path w="273742" h="75762">
                  <a:moveTo>
                    <a:pt x="0" y="42825"/>
                  </a:moveTo>
                  <a:lnTo>
                    <a:pt x="9575" y="18778"/>
                  </a:lnTo>
                  <a:lnTo>
                    <a:pt x="20244" y="4451"/>
                  </a:lnTo>
                  <a:lnTo>
                    <a:pt x="27534" y="865"/>
                  </a:lnTo>
                  <a:lnTo>
                    <a:pt x="44993" y="0"/>
                  </a:lnTo>
                  <a:lnTo>
                    <a:pt x="74553" y="11679"/>
                  </a:lnTo>
                  <a:lnTo>
                    <a:pt x="137896" y="48689"/>
                  </a:lnTo>
                  <a:lnTo>
                    <a:pt x="176067" y="66774"/>
                  </a:lnTo>
                  <a:lnTo>
                    <a:pt x="184059" y="72829"/>
                  </a:lnTo>
                  <a:lnTo>
                    <a:pt x="192896" y="75696"/>
                  </a:lnTo>
                  <a:lnTo>
                    <a:pt x="212073" y="75761"/>
                  </a:lnTo>
                  <a:lnTo>
                    <a:pt x="229176" y="68772"/>
                  </a:lnTo>
                  <a:lnTo>
                    <a:pt x="273741" y="42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979979" y="3769202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52642" y="0"/>
                  </a:moveTo>
                  <a:lnTo>
                    <a:pt x="35854" y="62280"/>
                  </a:lnTo>
                  <a:lnTo>
                    <a:pt x="32429" y="119450"/>
                  </a:lnTo>
                  <a:lnTo>
                    <a:pt x="26163" y="181132"/>
                  </a:lnTo>
                  <a:lnTo>
                    <a:pt x="20896" y="238377"/>
                  </a:lnTo>
                  <a:lnTo>
                    <a:pt x="12923" y="294744"/>
                  </a:lnTo>
                  <a:lnTo>
                    <a:pt x="3608" y="35540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148435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214389" y="3797488"/>
              <a:ext cx="165674" cy="340212"/>
            </a:xfrm>
            <a:custGeom>
              <a:avLst/>
              <a:gdLst/>
              <a:ahLst/>
              <a:cxnLst/>
              <a:rect l="0" t="0" r="0" b="0"/>
              <a:pathLst>
                <a:path w="165674" h="340212">
                  <a:moveTo>
                    <a:pt x="165673" y="87527"/>
                  </a:moveTo>
                  <a:lnTo>
                    <a:pt x="165673" y="65170"/>
                  </a:lnTo>
                  <a:lnTo>
                    <a:pt x="159434" y="47955"/>
                  </a:lnTo>
                  <a:lnTo>
                    <a:pt x="136364" y="17839"/>
                  </a:lnTo>
                  <a:lnTo>
                    <a:pt x="110585" y="2018"/>
                  </a:lnTo>
                  <a:lnTo>
                    <a:pt x="87767" y="0"/>
                  </a:lnTo>
                  <a:lnTo>
                    <a:pt x="64368" y="4173"/>
                  </a:lnTo>
                  <a:lnTo>
                    <a:pt x="38041" y="19676"/>
                  </a:lnTo>
                  <a:lnTo>
                    <a:pt x="22770" y="32415"/>
                  </a:lnTo>
                  <a:lnTo>
                    <a:pt x="6608" y="58329"/>
                  </a:lnTo>
                  <a:lnTo>
                    <a:pt x="0" y="93824"/>
                  </a:lnTo>
                  <a:lnTo>
                    <a:pt x="4693" y="114112"/>
                  </a:lnTo>
                  <a:lnTo>
                    <a:pt x="9220" y="122798"/>
                  </a:lnTo>
                  <a:lnTo>
                    <a:pt x="23609" y="135568"/>
                  </a:lnTo>
                  <a:lnTo>
                    <a:pt x="32359" y="140611"/>
                  </a:lnTo>
                  <a:lnTo>
                    <a:pt x="51440" y="143095"/>
                  </a:lnTo>
                  <a:lnTo>
                    <a:pt x="71619" y="139130"/>
                  </a:lnTo>
                  <a:lnTo>
                    <a:pt x="101540" y="123744"/>
                  </a:lnTo>
                  <a:lnTo>
                    <a:pt x="125743" y="103197"/>
                  </a:lnTo>
                  <a:lnTo>
                    <a:pt x="140517" y="85133"/>
                  </a:lnTo>
                  <a:lnTo>
                    <a:pt x="144223" y="82422"/>
                  </a:lnTo>
                  <a:lnTo>
                    <a:pt x="145524" y="84123"/>
                  </a:lnTo>
                  <a:lnTo>
                    <a:pt x="144696" y="142644"/>
                  </a:lnTo>
                  <a:lnTo>
                    <a:pt x="139042" y="196811"/>
                  </a:lnTo>
                  <a:lnTo>
                    <a:pt x="135066" y="259806"/>
                  </a:lnTo>
                  <a:lnTo>
                    <a:pt x="137400" y="312284"/>
                  </a:lnTo>
                  <a:lnTo>
                    <a:pt x="144616" y="340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472351" y="3731142"/>
              <a:ext cx="187521" cy="369847"/>
            </a:xfrm>
            <a:custGeom>
              <a:avLst/>
              <a:gdLst/>
              <a:ahLst/>
              <a:cxnLst/>
              <a:rect l="0" t="0" r="0" b="0"/>
              <a:pathLst>
                <a:path w="187521" h="369847">
                  <a:moveTo>
                    <a:pt x="170923" y="111759"/>
                  </a:moveTo>
                  <a:lnTo>
                    <a:pt x="121425" y="166846"/>
                  </a:lnTo>
                  <a:lnTo>
                    <a:pt x="79644" y="227788"/>
                  </a:lnTo>
                  <a:lnTo>
                    <a:pt x="56030" y="288576"/>
                  </a:lnTo>
                  <a:lnTo>
                    <a:pt x="41254" y="332430"/>
                  </a:lnTo>
                  <a:lnTo>
                    <a:pt x="43492" y="353724"/>
                  </a:lnTo>
                  <a:lnTo>
                    <a:pt x="47365" y="364316"/>
                  </a:lnTo>
                  <a:lnTo>
                    <a:pt x="53456" y="369038"/>
                  </a:lnTo>
                  <a:lnTo>
                    <a:pt x="61026" y="369846"/>
                  </a:lnTo>
                  <a:lnTo>
                    <a:pt x="78796" y="364505"/>
                  </a:lnTo>
                  <a:lnTo>
                    <a:pt x="115681" y="342012"/>
                  </a:lnTo>
                  <a:lnTo>
                    <a:pt x="131163" y="326397"/>
                  </a:lnTo>
                  <a:lnTo>
                    <a:pt x="145843" y="303860"/>
                  </a:lnTo>
                  <a:lnTo>
                    <a:pt x="150808" y="278246"/>
                  </a:lnTo>
                  <a:lnTo>
                    <a:pt x="144463" y="229263"/>
                  </a:lnTo>
                  <a:lnTo>
                    <a:pt x="129678" y="202077"/>
                  </a:lnTo>
                  <a:lnTo>
                    <a:pt x="93757" y="164741"/>
                  </a:lnTo>
                  <a:lnTo>
                    <a:pt x="33748" y="122317"/>
                  </a:lnTo>
                  <a:lnTo>
                    <a:pt x="15200" y="107093"/>
                  </a:lnTo>
                  <a:lnTo>
                    <a:pt x="3057" y="88629"/>
                  </a:lnTo>
                  <a:lnTo>
                    <a:pt x="0" y="68723"/>
                  </a:lnTo>
                  <a:lnTo>
                    <a:pt x="823" y="58502"/>
                  </a:lnTo>
                  <a:lnTo>
                    <a:pt x="7976" y="40906"/>
                  </a:lnTo>
                  <a:lnTo>
                    <a:pt x="20123" y="25287"/>
                  </a:lnTo>
                  <a:lnTo>
                    <a:pt x="37221" y="10546"/>
                  </a:lnTo>
                  <a:lnTo>
                    <a:pt x="59638" y="2435"/>
                  </a:lnTo>
                  <a:lnTo>
                    <a:pt x="85198" y="0"/>
                  </a:lnTo>
                  <a:lnTo>
                    <a:pt x="148052" y="10980"/>
                  </a:lnTo>
                  <a:lnTo>
                    <a:pt x="166997" y="23685"/>
                  </a:lnTo>
                  <a:lnTo>
                    <a:pt x="175325" y="31986"/>
                  </a:lnTo>
                  <a:lnTo>
                    <a:pt x="184578" y="53688"/>
                  </a:lnTo>
                  <a:lnTo>
                    <a:pt x="187520" y="75421"/>
                  </a:lnTo>
                  <a:lnTo>
                    <a:pt x="181452" y="1012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3663917" y="4727295"/>
            <a:ext cx="1568747" cy="789639"/>
            <a:chOff x="3663917" y="4727295"/>
            <a:chExt cx="1568747" cy="789639"/>
          </a:xfrm>
        </p:grpSpPr>
        <p:sp>
          <p:nvSpPr>
            <p:cNvPr id="175" name="Freeform 174"/>
            <p:cNvSpPr/>
            <p:nvPr/>
          </p:nvSpPr>
          <p:spPr>
            <a:xfrm>
              <a:off x="3821844" y="4727295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45290"/>
                  </a:lnTo>
                  <a:lnTo>
                    <a:pt x="17" y="208420"/>
                  </a:lnTo>
                  <a:lnTo>
                    <a:pt x="4" y="266297"/>
                  </a:lnTo>
                  <a:lnTo>
                    <a:pt x="1" y="32749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934507" y="4770265"/>
              <a:ext cx="171608" cy="325528"/>
            </a:xfrm>
            <a:custGeom>
              <a:avLst/>
              <a:gdLst/>
              <a:ahLst/>
              <a:cxnLst/>
              <a:rect l="0" t="0" r="0" b="0"/>
              <a:pathLst>
                <a:path w="171608" h="325528">
                  <a:moveTo>
                    <a:pt x="150550" y="114958"/>
                  </a:moveTo>
                  <a:lnTo>
                    <a:pt x="147430" y="72266"/>
                  </a:lnTo>
                  <a:lnTo>
                    <a:pt x="140974" y="52699"/>
                  </a:lnTo>
                  <a:lnTo>
                    <a:pt x="105558" y="8175"/>
                  </a:lnTo>
                  <a:lnTo>
                    <a:pt x="95988" y="2825"/>
                  </a:lnTo>
                  <a:lnTo>
                    <a:pt x="75997" y="0"/>
                  </a:lnTo>
                  <a:lnTo>
                    <a:pt x="55414" y="5764"/>
                  </a:lnTo>
                  <a:lnTo>
                    <a:pt x="45012" y="10576"/>
                  </a:lnTo>
                  <a:lnTo>
                    <a:pt x="30334" y="25282"/>
                  </a:lnTo>
                  <a:lnTo>
                    <a:pt x="3688" y="83818"/>
                  </a:lnTo>
                  <a:lnTo>
                    <a:pt x="0" y="94198"/>
                  </a:lnTo>
                  <a:lnTo>
                    <a:pt x="397" y="131163"/>
                  </a:lnTo>
                  <a:lnTo>
                    <a:pt x="8166" y="151796"/>
                  </a:lnTo>
                  <a:lnTo>
                    <a:pt x="13514" y="160573"/>
                  </a:lnTo>
                  <a:lnTo>
                    <a:pt x="28813" y="173446"/>
                  </a:lnTo>
                  <a:lnTo>
                    <a:pt x="37807" y="178516"/>
                  </a:lnTo>
                  <a:lnTo>
                    <a:pt x="57158" y="181031"/>
                  </a:lnTo>
                  <a:lnTo>
                    <a:pt x="67232" y="180063"/>
                  </a:lnTo>
                  <a:lnTo>
                    <a:pt x="84663" y="169630"/>
                  </a:lnTo>
                  <a:lnTo>
                    <a:pt x="120946" y="131602"/>
                  </a:lnTo>
                  <a:lnTo>
                    <a:pt x="130764" y="112997"/>
                  </a:lnTo>
                  <a:lnTo>
                    <a:pt x="133850" y="111311"/>
                  </a:lnTo>
                  <a:lnTo>
                    <a:pt x="135907" y="114866"/>
                  </a:lnTo>
                  <a:lnTo>
                    <a:pt x="146715" y="175257"/>
                  </a:lnTo>
                  <a:lnTo>
                    <a:pt x="152912" y="235880"/>
                  </a:lnTo>
                  <a:lnTo>
                    <a:pt x="161173" y="298124"/>
                  </a:lnTo>
                  <a:lnTo>
                    <a:pt x="171607" y="325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63917" y="5107585"/>
              <a:ext cx="568539" cy="30322"/>
            </a:xfrm>
            <a:custGeom>
              <a:avLst/>
              <a:gdLst/>
              <a:ahLst/>
              <a:cxnLst/>
              <a:rect l="0" t="0" r="0" b="0"/>
              <a:pathLst>
                <a:path w="568539" h="30322">
                  <a:moveTo>
                    <a:pt x="568538" y="19793"/>
                  </a:moveTo>
                  <a:lnTo>
                    <a:pt x="513398" y="5138"/>
                  </a:lnTo>
                  <a:lnTo>
                    <a:pt x="456434" y="0"/>
                  </a:lnTo>
                  <a:lnTo>
                    <a:pt x="400122" y="2105"/>
                  </a:lnTo>
                  <a:lnTo>
                    <a:pt x="338349" y="7850"/>
                  </a:lnTo>
                  <a:lnTo>
                    <a:pt x="279397" y="10155"/>
                  </a:lnTo>
                  <a:lnTo>
                    <a:pt x="216254" y="18293"/>
                  </a:lnTo>
                  <a:lnTo>
                    <a:pt x="153937" y="26732"/>
                  </a:lnTo>
                  <a:lnTo>
                    <a:pt x="95355" y="29613"/>
                  </a:lnTo>
                  <a:lnTo>
                    <a:pt x="38722" y="30181"/>
                  </a:lnTo>
                  <a:lnTo>
                    <a:pt x="0" y="303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863958" y="5243191"/>
              <a:ext cx="21058" cy="273743"/>
            </a:xfrm>
            <a:custGeom>
              <a:avLst/>
              <a:gdLst/>
              <a:ahLst/>
              <a:cxnLst/>
              <a:rect l="0" t="0" r="0" b="0"/>
              <a:pathLst>
                <a:path w="21058" h="273743">
                  <a:moveTo>
                    <a:pt x="21057" y="0"/>
                  </a:moveTo>
                  <a:lnTo>
                    <a:pt x="13821" y="27557"/>
                  </a:lnTo>
                  <a:lnTo>
                    <a:pt x="11179" y="86899"/>
                  </a:lnTo>
                  <a:lnTo>
                    <a:pt x="10657" y="149357"/>
                  </a:lnTo>
                  <a:lnTo>
                    <a:pt x="9384" y="212820"/>
                  </a:lnTo>
                  <a:lnTo>
                    <a:pt x="0" y="273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94426" y="5264248"/>
              <a:ext cx="177738" cy="252560"/>
            </a:xfrm>
            <a:custGeom>
              <a:avLst/>
              <a:gdLst/>
              <a:ahLst/>
              <a:cxnLst/>
              <a:rect l="0" t="0" r="0" b="0"/>
              <a:pathLst>
                <a:path w="177738" h="252560">
                  <a:moveTo>
                    <a:pt x="90631" y="31586"/>
                  </a:moveTo>
                  <a:lnTo>
                    <a:pt x="66584" y="41161"/>
                  </a:lnTo>
                  <a:lnTo>
                    <a:pt x="31038" y="70989"/>
                  </a:lnTo>
                  <a:lnTo>
                    <a:pt x="15522" y="97073"/>
                  </a:lnTo>
                  <a:lnTo>
                    <a:pt x="968" y="146904"/>
                  </a:lnTo>
                  <a:lnTo>
                    <a:pt x="0" y="205620"/>
                  </a:lnTo>
                  <a:lnTo>
                    <a:pt x="2134" y="217799"/>
                  </a:lnTo>
                  <a:lnTo>
                    <a:pt x="13864" y="237569"/>
                  </a:lnTo>
                  <a:lnTo>
                    <a:pt x="21905" y="246117"/>
                  </a:lnTo>
                  <a:lnTo>
                    <a:pt x="30776" y="250646"/>
                  </a:lnTo>
                  <a:lnTo>
                    <a:pt x="49991" y="252559"/>
                  </a:lnTo>
                  <a:lnTo>
                    <a:pt x="80539" y="241469"/>
                  </a:lnTo>
                  <a:lnTo>
                    <a:pt x="128657" y="203183"/>
                  </a:lnTo>
                  <a:lnTo>
                    <a:pt x="156027" y="166997"/>
                  </a:lnTo>
                  <a:lnTo>
                    <a:pt x="177737" y="115622"/>
                  </a:lnTo>
                  <a:lnTo>
                    <a:pt x="177531" y="78582"/>
                  </a:lnTo>
                  <a:lnTo>
                    <a:pt x="170061" y="43561"/>
                  </a:lnTo>
                  <a:lnTo>
                    <a:pt x="154850" y="16547"/>
                  </a:lnTo>
                  <a:lnTo>
                    <a:pt x="146312" y="11031"/>
                  </a:lnTo>
                  <a:lnTo>
                    <a:pt x="105226" y="2179"/>
                  </a:lnTo>
                  <a:lnTo>
                    <a:pt x="801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474611" y="509579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88258" y="3293"/>
                  </a:lnTo>
                  <a:lnTo>
                    <a:pt x="3515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474611" y="519054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87939" y="7409"/>
                  </a:lnTo>
                  <a:lnTo>
                    <a:pt x="28809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779938" y="4990507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12997" y="171331"/>
                  </a:lnTo>
                  <a:lnTo>
                    <a:pt x="18669" y="229360"/>
                  </a:lnTo>
                  <a:lnTo>
                    <a:pt x="23468" y="280478"/>
                  </a:lnTo>
                  <a:lnTo>
                    <a:pt x="29981" y="339673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979979" y="541164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44445" y="5046521"/>
              <a:ext cx="188219" cy="354599"/>
            </a:xfrm>
            <a:custGeom>
              <a:avLst/>
              <a:gdLst/>
              <a:ahLst/>
              <a:cxnLst/>
              <a:rect l="0" t="0" r="0" b="0"/>
              <a:pathLst>
                <a:path w="188219" h="354599">
                  <a:moveTo>
                    <a:pt x="177689" y="112442"/>
                  </a:moveTo>
                  <a:lnTo>
                    <a:pt x="174570" y="69751"/>
                  </a:lnTo>
                  <a:lnTo>
                    <a:pt x="163117" y="38572"/>
                  </a:lnTo>
                  <a:lnTo>
                    <a:pt x="157446" y="28101"/>
                  </a:lnTo>
                  <a:lnTo>
                    <a:pt x="141786" y="13346"/>
                  </a:lnTo>
                  <a:lnTo>
                    <a:pt x="121958" y="4059"/>
                  </a:lnTo>
                  <a:lnTo>
                    <a:pt x="85657" y="0"/>
                  </a:lnTo>
                  <a:lnTo>
                    <a:pt x="63087" y="3197"/>
                  </a:lnTo>
                  <a:lnTo>
                    <a:pt x="44476" y="11636"/>
                  </a:lnTo>
                  <a:lnTo>
                    <a:pt x="28406" y="24356"/>
                  </a:lnTo>
                  <a:lnTo>
                    <a:pt x="13466" y="41707"/>
                  </a:lnTo>
                  <a:lnTo>
                    <a:pt x="5265" y="64237"/>
                  </a:lnTo>
                  <a:lnTo>
                    <a:pt x="0" y="116828"/>
                  </a:lnTo>
                  <a:lnTo>
                    <a:pt x="4678" y="158326"/>
                  </a:lnTo>
                  <a:lnTo>
                    <a:pt x="13448" y="180018"/>
                  </a:lnTo>
                  <a:lnTo>
                    <a:pt x="19062" y="189079"/>
                  </a:lnTo>
                  <a:lnTo>
                    <a:pt x="27484" y="195119"/>
                  </a:lnTo>
                  <a:lnTo>
                    <a:pt x="49320" y="201830"/>
                  </a:lnTo>
                  <a:lnTo>
                    <a:pt x="59355" y="201280"/>
                  </a:lnTo>
                  <a:lnTo>
                    <a:pt x="76743" y="194430"/>
                  </a:lnTo>
                  <a:lnTo>
                    <a:pt x="121302" y="157561"/>
                  </a:lnTo>
                  <a:lnTo>
                    <a:pt x="136936" y="131270"/>
                  </a:lnTo>
                  <a:lnTo>
                    <a:pt x="148977" y="101253"/>
                  </a:lnTo>
                  <a:lnTo>
                    <a:pt x="151528" y="99134"/>
                  </a:lnTo>
                  <a:lnTo>
                    <a:pt x="153229" y="102400"/>
                  </a:lnTo>
                  <a:lnTo>
                    <a:pt x="164667" y="161763"/>
                  </a:lnTo>
                  <a:lnTo>
                    <a:pt x="166668" y="220581"/>
                  </a:lnTo>
                  <a:lnTo>
                    <a:pt x="178549" y="283007"/>
                  </a:lnTo>
                  <a:lnTo>
                    <a:pt x="185353" y="320518"/>
                  </a:lnTo>
                  <a:lnTo>
                    <a:pt x="188218" y="354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6658148" y="2326864"/>
            <a:ext cx="1034239" cy="708174"/>
            <a:chOff x="6658148" y="2326864"/>
            <a:chExt cx="1034239" cy="708174"/>
          </a:xfrm>
        </p:grpSpPr>
        <p:sp>
          <p:nvSpPr>
            <p:cNvPr id="186" name="Freeform 185"/>
            <p:cNvSpPr/>
            <p:nvPr/>
          </p:nvSpPr>
          <p:spPr>
            <a:xfrm>
              <a:off x="6896165" y="2442611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42663" y="60873"/>
                  </a:lnTo>
                  <a:lnTo>
                    <a:pt x="100345" y="112170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801409" y="2400497"/>
              <a:ext cx="357970" cy="463255"/>
            </a:xfrm>
            <a:custGeom>
              <a:avLst/>
              <a:gdLst/>
              <a:ahLst/>
              <a:cxnLst/>
              <a:rect l="0" t="0" r="0" b="0"/>
              <a:pathLst>
                <a:path w="357970" h="463255">
                  <a:moveTo>
                    <a:pt x="357969" y="0"/>
                  </a:moveTo>
                  <a:lnTo>
                    <a:pt x="302882" y="60677"/>
                  </a:lnTo>
                  <a:lnTo>
                    <a:pt x="258601" y="123818"/>
                  </a:lnTo>
                  <a:lnTo>
                    <a:pt x="223814" y="180958"/>
                  </a:lnTo>
                  <a:lnTo>
                    <a:pt x="195503" y="230717"/>
                  </a:lnTo>
                  <a:lnTo>
                    <a:pt x="147092" y="285268"/>
                  </a:lnTo>
                  <a:lnTo>
                    <a:pt x="103627" y="342633"/>
                  </a:lnTo>
                  <a:lnTo>
                    <a:pt x="56622" y="404600"/>
                  </a:lnTo>
                  <a:lnTo>
                    <a:pt x="21119" y="44708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051013" y="2635236"/>
              <a:ext cx="161047" cy="157917"/>
            </a:xfrm>
            <a:custGeom>
              <a:avLst/>
              <a:gdLst/>
              <a:ahLst/>
              <a:cxnLst/>
              <a:rect l="0" t="0" r="0" b="0"/>
              <a:pathLst>
                <a:path w="161047" h="157917">
                  <a:moveTo>
                    <a:pt x="3080" y="102173"/>
                  </a:moveTo>
                  <a:lnTo>
                    <a:pt x="45772" y="99053"/>
                  </a:lnTo>
                  <a:lnTo>
                    <a:pt x="105148" y="83045"/>
                  </a:lnTo>
                  <a:lnTo>
                    <a:pt x="146724" y="59054"/>
                  </a:lnTo>
                  <a:lnTo>
                    <a:pt x="154995" y="52370"/>
                  </a:lnTo>
                  <a:lnTo>
                    <a:pt x="159339" y="44404"/>
                  </a:lnTo>
                  <a:lnTo>
                    <a:pt x="161046" y="26195"/>
                  </a:lnTo>
                  <a:lnTo>
                    <a:pt x="157523" y="18766"/>
                  </a:lnTo>
                  <a:lnTo>
                    <a:pt x="144251" y="7391"/>
                  </a:lnTo>
                  <a:lnTo>
                    <a:pt x="111459" y="0"/>
                  </a:lnTo>
                  <a:lnTo>
                    <a:pt x="66862" y="5908"/>
                  </a:lnTo>
                  <a:lnTo>
                    <a:pt x="36016" y="16198"/>
                  </a:lnTo>
                  <a:lnTo>
                    <a:pt x="19278" y="27307"/>
                  </a:lnTo>
                  <a:lnTo>
                    <a:pt x="7160" y="43163"/>
                  </a:lnTo>
                  <a:lnTo>
                    <a:pt x="2290" y="52304"/>
                  </a:lnTo>
                  <a:lnTo>
                    <a:pt x="0" y="71820"/>
                  </a:lnTo>
                  <a:lnTo>
                    <a:pt x="4050" y="92192"/>
                  </a:lnTo>
                  <a:lnTo>
                    <a:pt x="13650" y="112945"/>
                  </a:lnTo>
                  <a:lnTo>
                    <a:pt x="37797" y="138770"/>
                  </a:lnTo>
                  <a:lnTo>
                    <a:pt x="67179" y="155650"/>
                  </a:lnTo>
                  <a:lnTo>
                    <a:pt x="87721" y="157916"/>
                  </a:lnTo>
                  <a:lnTo>
                    <a:pt x="129422" y="154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11899" y="2600538"/>
              <a:ext cx="205564" cy="210571"/>
            </a:xfrm>
            <a:custGeom>
              <a:avLst/>
              <a:gdLst/>
              <a:ahLst/>
              <a:cxnLst/>
              <a:rect l="0" t="0" r="0" b="0"/>
              <a:pathLst>
                <a:path w="205564" h="210571">
                  <a:moveTo>
                    <a:pt x="163334" y="0"/>
                  </a:moveTo>
                  <a:lnTo>
                    <a:pt x="104717" y="14655"/>
                  </a:lnTo>
                  <a:lnTo>
                    <a:pt x="48119" y="34787"/>
                  </a:lnTo>
                  <a:lnTo>
                    <a:pt x="5524" y="60294"/>
                  </a:lnTo>
                  <a:lnTo>
                    <a:pt x="806" y="67103"/>
                  </a:lnTo>
                  <a:lnTo>
                    <a:pt x="0" y="73981"/>
                  </a:lnTo>
                  <a:lnTo>
                    <a:pt x="1802" y="80906"/>
                  </a:lnTo>
                  <a:lnTo>
                    <a:pt x="6513" y="86693"/>
                  </a:lnTo>
                  <a:lnTo>
                    <a:pt x="21106" y="96242"/>
                  </a:lnTo>
                  <a:lnTo>
                    <a:pt x="73542" y="104669"/>
                  </a:lnTo>
                  <a:lnTo>
                    <a:pt x="126360" y="116385"/>
                  </a:lnTo>
                  <a:lnTo>
                    <a:pt x="181246" y="129965"/>
                  </a:lnTo>
                  <a:lnTo>
                    <a:pt x="190484" y="135776"/>
                  </a:lnTo>
                  <a:lnTo>
                    <a:pt x="203867" y="151592"/>
                  </a:lnTo>
                  <a:lnTo>
                    <a:pt x="205563" y="159553"/>
                  </a:lnTo>
                  <a:lnTo>
                    <a:pt x="204355" y="167200"/>
                  </a:lnTo>
                  <a:lnTo>
                    <a:pt x="201210" y="174638"/>
                  </a:lnTo>
                  <a:lnTo>
                    <a:pt x="188357" y="186022"/>
                  </a:lnTo>
                  <a:lnTo>
                    <a:pt x="180016" y="190695"/>
                  </a:lnTo>
                  <a:lnTo>
                    <a:pt x="126942" y="199366"/>
                  </a:lnTo>
                  <a:lnTo>
                    <a:pt x="63742" y="208864"/>
                  </a:lnTo>
                  <a:lnTo>
                    <a:pt x="3699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338362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658148" y="2326864"/>
              <a:ext cx="1034239" cy="708174"/>
            </a:xfrm>
            <a:custGeom>
              <a:avLst/>
              <a:gdLst/>
              <a:ahLst/>
              <a:cxnLst/>
              <a:rect l="0" t="0" r="0" b="0"/>
              <a:pathLst>
                <a:path w="1034239" h="708174">
                  <a:moveTo>
                    <a:pt x="922370" y="84162"/>
                  </a:moveTo>
                  <a:lnTo>
                    <a:pt x="887472" y="54853"/>
                  </a:lnTo>
                  <a:lnTo>
                    <a:pt x="831467" y="29161"/>
                  </a:lnTo>
                  <a:lnTo>
                    <a:pt x="772223" y="8567"/>
                  </a:lnTo>
                  <a:lnTo>
                    <a:pt x="731245" y="3771"/>
                  </a:lnTo>
                  <a:lnTo>
                    <a:pt x="668038" y="1070"/>
                  </a:lnTo>
                  <a:lnTo>
                    <a:pt x="604760" y="158"/>
                  </a:lnTo>
                  <a:lnTo>
                    <a:pt x="555822" y="0"/>
                  </a:lnTo>
                  <a:lnTo>
                    <a:pt x="495289" y="9522"/>
                  </a:lnTo>
                  <a:lnTo>
                    <a:pt x="435152" y="29600"/>
                  </a:lnTo>
                  <a:lnTo>
                    <a:pt x="372884" y="50767"/>
                  </a:lnTo>
                  <a:lnTo>
                    <a:pt x="315524" y="77478"/>
                  </a:lnTo>
                  <a:lnTo>
                    <a:pt x="259133" y="105285"/>
                  </a:lnTo>
                  <a:lnTo>
                    <a:pt x="202934" y="138897"/>
                  </a:lnTo>
                  <a:lnTo>
                    <a:pt x="144187" y="181389"/>
                  </a:lnTo>
                  <a:lnTo>
                    <a:pt x="91625" y="239186"/>
                  </a:lnTo>
                  <a:lnTo>
                    <a:pt x="48593" y="295401"/>
                  </a:lnTo>
                  <a:lnTo>
                    <a:pt x="20445" y="348156"/>
                  </a:lnTo>
                  <a:lnTo>
                    <a:pt x="1932" y="401601"/>
                  </a:lnTo>
                  <a:lnTo>
                    <a:pt x="0" y="453908"/>
                  </a:lnTo>
                  <a:lnTo>
                    <a:pt x="19123" y="514690"/>
                  </a:lnTo>
                  <a:lnTo>
                    <a:pt x="38630" y="551367"/>
                  </a:lnTo>
                  <a:lnTo>
                    <a:pt x="82732" y="607814"/>
                  </a:lnTo>
                  <a:lnTo>
                    <a:pt x="133948" y="649033"/>
                  </a:lnTo>
                  <a:lnTo>
                    <a:pt x="194714" y="680052"/>
                  </a:lnTo>
                  <a:lnTo>
                    <a:pt x="245724" y="696030"/>
                  </a:lnTo>
                  <a:lnTo>
                    <a:pt x="303472" y="708173"/>
                  </a:lnTo>
                  <a:lnTo>
                    <a:pt x="353858" y="708001"/>
                  </a:lnTo>
                  <a:lnTo>
                    <a:pt x="409601" y="706130"/>
                  </a:lnTo>
                  <a:lnTo>
                    <a:pt x="470571" y="699987"/>
                  </a:lnTo>
                  <a:lnTo>
                    <a:pt x="521912" y="696347"/>
                  </a:lnTo>
                  <a:lnTo>
                    <a:pt x="573946" y="686711"/>
                  </a:lnTo>
                  <a:lnTo>
                    <a:pt x="628070" y="673543"/>
                  </a:lnTo>
                  <a:lnTo>
                    <a:pt x="690592" y="656182"/>
                  </a:lnTo>
                  <a:lnTo>
                    <a:pt x="752277" y="633069"/>
                  </a:lnTo>
                  <a:lnTo>
                    <a:pt x="814674" y="611237"/>
                  </a:lnTo>
                  <a:lnTo>
                    <a:pt x="858723" y="591088"/>
                  </a:lnTo>
                  <a:lnTo>
                    <a:pt x="922148" y="543792"/>
                  </a:lnTo>
                  <a:lnTo>
                    <a:pt x="981886" y="487750"/>
                  </a:lnTo>
                  <a:lnTo>
                    <a:pt x="1010079" y="448932"/>
                  </a:lnTo>
                  <a:lnTo>
                    <a:pt x="1028816" y="403851"/>
                  </a:lnTo>
                  <a:lnTo>
                    <a:pt x="1034238" y="352280"/>
                  </a:lnTo>
                  <a:lnTo>
                    <a:pt x="1028956" y="296575"/>
                  </a:lnTo>
                  <a:lnTo>
                    <a:pt x="1013327" y="233190"/>
                  </a:lnTo>
                  <a:lnTo>
                    <a:pt x="991116" y="190938"/>
                  </a:lnTo>
                  <a:lnTo>
                    <a:pt x="949149" y="138196"/>
                  </a:lnTo>
                  <a:lnTo>
                    <a:pt x="896428" y="101061"/>
                  </a:lnTo>
                  <a:lnTo>
                    <a:pt x="833527" y="72118"/>
                  </a:lnTo>
                  <a:lnTo>
                    <a:pt x="806556" y="63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52766" y="284269"/>
            <a:ext cx="2224790" cy="442198"/>
            <a:chOff x="652766" y="284269"/>
            <a:chExt cx="2224790" cy="442198"/>
          </a:xfrm>
        </p:grpSpPr>
        <p:sp>
          <p:nvSpPr>
            <p:cNvPr id="2" name="Freeform 1"/>
            <p:cNvSpPr/>
            <p:nvPr/>
          </p:nvSpPr>
          <p:spPr>
            <a:xfrm>
              <a:off x="884393" y="336911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14818" y="11179"/>
                  </a:lnTo>
                  <a:lnTo>
                    <a:pt x="9879" y="19151"/>
                  </a:lnTo>
                  <a:lnTo>
                    <a:pt x="4391" y="40487"/>
                  </a:lnTo>
                  <a:lnTo>
                    <a:pt x="8103" y="101888"/>
                  </a:lnTo>
                  <a:lnTo>
                    <a:pt x="9810" y="158871"/>
                  </a:lnTo>
                  <a:lnTo>
                    <a:pt x="10316" y="213319"/>
                  </a:lnTo>
                  <a:lnTo>
                    <a:pt x="9296" y="264157"/>
                  </a:lnTo>
                  <a:lnTo>
                    <a:pt x="2183" y="31084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284269"/>
              <a:ext cx="442198" cy="115814"/>
            </a:xfrm>
            <a:custGeom>
              <a:avLst/>
              <a:gdLst/>
              <a:ahLst/>
              <a:cxnLst/>
              <a:rect l="0" t="0" r="0" b="0"/>
              <a:pathLst>
                <a:path w="442198" h="115814">
                  <a:moveTo>
                    <a:pt x="442197" y="0"/>
                  </a:moveTo>
                  <a:lnTo>
                    <a:pt x="379917" y="17958"/>
                  </a:lnTo>
                  <a:lnTo>
                    <a:pt x="317590" y="35149"/>
                  </a:lnTo>
                  <a:lnTo>
                    <a:pt x="263339" y="56379"/>
                  </a:lnTo>
                  <a:lnTo>
                    <a:pt x="210998" y="69217"/>
                  </a:lnTo>
                  <a:lnTo>
                    <a:pt x="153853" y="84036"/>
                  </a:lnTo>
                  <a:lnTo>
                    <a:pt x="104078" y="94699"/>
                  </a:lnTo>
                  <a:lnTo>
                    <a:pt x="46035" y="10878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663295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51152" y="3119"/>
                  </a:lnTo>
                  <a:lnTo>
                    <a:pt x="292021" y="14654"/>
                  </a:lnTo>
                  <a:lnTo>
                    <a:pt x="243802" y="24749"/>
                  </a:lnTo>
                  <a:lnTo>
                    <a:pt x="192470" y="35149"/>
                  </a:lnTo>
                  <a:lnTo>
                    <a:pt x="131129" y="49144"/>
                  </a:lnTo>
                  <a:lnTo>
                    <a:pt x="70832" y="60053"/>
                  </a:lnTo>
                  <a:lnTo>
                    <a:pt x="29566" y="622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2493" y="526418"/>
              <a:ext cx="142513" cy="168463"/>
            </a:xfrm>
            <a:custGeom>
              <a:avLst/>
              <a:gdLst/>
              <a:ahLst/>
              <a:cxnLst/>
              <a:rect l="0" t="0" r="0" b="0"/>
              <a:pathLst>
                <a:path w="142513" h="168463">
                  <a:moveTo>
                    <a:pt x="16170" y="42120"/>
                  </a:moveTo>
                  <a:lnTo>
                    <a:pt x="4991" y="53299"/>
                  </a:lnTo>
                  <a:lnTo>
                    <a:pt x="2868" y="61271"/>
                  </a:lnTo>
                  <a:lnTo>
                    <a:pt x="5045" y="120927"/>
                  </a:lnTo>
                  <a:lnTo>
                    <a:pt x="4354" y="167608"/>
                  </a:lnTo>
                  <a:lnTo>
                    <a:pt x="2443" y="167893"/>
                  </a:lnTo>
                  <a:lnTo>
                    <a:pt x="0" y="164573"/>
                  </a:lnTo>
                  <a:lnTo>
                    <a:pt x="404" y="151526"/>
                  </a:lnTo>
                  <a:lnTo>
                    <a:pt x="12187" y="96042"/>
                  </a:lnTo>
                  <a:lnTo>
                    <a:pt x="17329" y="56667"/>
                  </a:lnTo>
                  <a:lnTo>
                    <a:pt x="32631" y="23424"/>
                  </a:lnTo>
                  <a:lnTo>
                    <a:pt x="45323" y="6125"/>
                  </a:lnTo>
                  <a:lnTo>
                    <a:pt x="54322" y="1746"/>
                  </a:lnTo>
                  <a:lnTo>
                    <a:pt x="76800" y="0"/>
                  </a:lnTo>
                  <a:lnTo>
                    <a:pt x="87006" y="3511"/>
                  </a:lnTo>
                  <a:lnTo>
                    <a:pt x="104584" y="16772"/>
                  </a:lnTo>
                  <a:lnTo>
                    <a:pt x="117076" y="37483"/>
                  </a:lnTo>
                  <a:lnTo>
                    <a:pt x="134628" y="83318"/>
                  </a:lnTo>
                  <a:lnTo>
                    <a:pt x="135888" y="104884"/>
                  </a:lnTo>
                  <a:lnTo>
                    <a:pt x="134889" y="126167"/>
                  </a:lnTo>
                  <a:lnTo>
                    <a:pt x="142512" y="168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5599" y="340731"/>
              <a:ext cx="306930" cy="357139"/>
            </a:xfrm>
            <a:custGeom>
              <a:avLst/>
              <a:gdLst/>
              <a:ahLst/>
              <a:cxnLst/>
              <a:rect l="0" t="0" r="0" b="0"/>
              <a:pathLst>
                <a:path w="306930" h="357139">
                  <a:moveTo>
                    <a:pt x="12131" y="38294"/>
                  </a:moveTo>
                  <a:lnTo>
                    <a:pt x="0" y="50426"/>
                  </a:lnTo>
                  <a:lnTo>
                    <a:pt x="40829" y="9596"/>
                  </a:lnTo>
                  <a:lnTo>
                    <a:pt x="60761" y="2143"/>
                  </a:lnTo>
                  <a:lnTo>
                    <a:pt x="85217" y="0"/>
                  </a:lnTo>
                  <a:lnTo>
                    <a:pt x="111684" y="2947"/>
                  </a:lnTo>
                  <a:lnTo>
                    <a:pt x="132806" y="11276"/>
                  </a:lnTo>
                  <a:lnTo>
                    <a:pt x="165430" y="35687"/>
                  </a:lnTo>
                  <a:lnTo>
                    <a:pt x="181685" y="61698"/>
                  </a:lnTo>
                  <a:lnTo>
                    <a:pt x="201326" y="115423"/>
                  </a:lnTo>
                  <a:lnTo>
                    <a:pt x="210030" y="174412"/>
                  </a:lnTo>
                  <a:lnTo>
                    <a:pt x="205948" y="225115"/>
                  </a:lnTo>
                  <a:lnTo>
                    <a:pt x="192919" y="285074"/>
                  </a:lnTo>
                  <a:lnTo>
                    <a:pt x="181778" y="309411"/>
                  </a:lnTo>
                  <a:lnTo>
                    <a:pt x="156763" y="337254"/>
                  </a:lnTo>
                  <a:lnTo>
                    <a:pt x="121536" y="354733"/>
                  </a:lnTo>
                  <a:lnTo>
                    <a:pt x="95070" y="357138"/>
                  </a:lnTo>
                  <a:lnTo>
                    <a:pt x="68880" y="353138"/>
                  </a:lnTo>
                  <a:lnTo>
                    <a:pt x="45542" y="343561"/>
                  </a:lnTo>
                  <a:lnTo>
                    <a:pt x="18261" y="319427"/>
                  </a:lnTo>
                  <a:lnTo>
                    <a:pt x="9006" y="296993"/>
                  </a:lnTo>
                  <a:lnTo>
                    <a:pt x="6538" y="284460"/>
                  </a:lnTo>
                  <a:lnTo>
                    <a:pt x="8403" y="273764"/>
                  </a:lnTo>
                  <a:lnTo>
                    <a:pt x="19833" y="255642"/>
                  </a:lnTo>
                  <a:lnTo>
                    <a:pt x="42850" y="246027"/>
                  </a:lnTo>
                  <a:lnTo>
                    <a:pt x="72577" y="242924"/>
                  </a:lnTo>
                  <a:lnTo>
                    <a:pt x="133082" y="250464"/>
                  </a:lnTo>
                  <a:lnTo>
                    <a:pt x="185111" y="268808"/>
                  </a:lnTo>
                  <a:lnTo>
                    <a:pt x="242968" y="290370"/>
                  </a:lnTo>
                  <a:lnTo>
                    <a:pt x="275110" y="298207"/>
                  </a:lnTo>
                  <a:lnTo>
                    <a:pt x="306929" y="301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5169" y="407838"/>
              <a:ext cx="283936" cy="263211"/>
            </a:xfrm>
            <a:custGeom>
              <a:avLst/>
              <a:gdLst/>
              <a:ahLst/>
              <a:cxnLst/>
              <a:rect l="0" t="0" r="0" b="0"/>
              <a:pathLst>
                <a:path w="283936" h="263211">
                  <a:moveTo>
                    <a:pt x="154758" y="13301"/>
                  </a:moveTo>
                  <a:lnTo>
                    <a:pt x="143580" y="2123"/>
                  </a:lnTo>
                  <a:lnTo>
                    <a:pt x="136777" y="0"/>
                  </a:lnTo>
                  <a:lnTo>
                    <a:pt x="110436" y="2601"/>
                  </a:lnTo>
                  <a:lnTo>
                    <a:pt x="54122" y="22840"/>
                  </a:lnTo>
                  <a:lnTo>
                    <a:pt x="24854" y="42124"/>
                  </a:lnTo>
                  <a:lnTo>
                    <a:pt x="12015" y="58867"/>
                  </a:lnTo>
                  <a:lnTo>
                    <a:pt x="3579" y="79176"/>
                  </a:lnTo>
                  <a:lnTo>
                    <a:pt x="0" y="118088"/>
                  </a:lnTo>
                  <a:lnTo>
                    <a:pt x="8678" y="176806"/>
                  </a:lnTo>
                  <a:lnTo>
                    <a:pt x="11748" y="188985"/>
                  </a:lnTo>
                  <a:lnTo>
                    <a:pt x="24518" y="208756"/>
                  </a:lnTo>
                  <a:lnTo>
                    <a:pt x="61311" y="240513"/>
                  </a:lnTo>
                  <a:lnTo>
                    <a:pt x="97564" y="256618"/>
                  </a:lnTo>
                  <a:lnTo>
                    <a:pt x="137942" y="263210"/>
                  </a:lnTo>
                  <a:lnTo>
                    <a:pt x="185102" y="257032"/>
                  </a:lnTo>
                  <a:lnTo>
                    <a:pt x="216391" y="246695"/>
                  </a:lnTo>
                  <a:lnTo>
                    <a:pt x="255869" y="216161"/>
                  </a:lnTo>
                  <a:lnTo>
                    <a:pt x="271804" y="190001"/>
                  </a:lnTo>
                  <a:lnTo>
                    <a:pt x="283935" y="160023"/>
                  </a:lnTo>
                  <a:lnTo>
                    <a:pt x="283760" y="117736"/>
                  </a:lnTo>
                  <a:lnTo>
                    <a:pt x="270710" y="79340"/>
                  </a:lnTo>
                  <a:lnTo>
                    <a:pt x="246436" y="51326"/>
                  </a:lnTo>
                  <a:lnTo>
                    <a:pt x="223970" y="41899"/>
                  </a:lnTo>
                  <a:lnTo>
                    <a:pt x="162356" y="35352"/>
                  </a:lnTo>
                  <a:lnTo>
                    <a:pt x="144230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58079" y="400082"/>
              <a:ext cx="16119" cy="284271"/>
            </a:xfrm>
            <a:custGeom>
              <a:avLst/>
              <a:gdLst/>
              <a:ahLst/>
              <a:cxnLst/>
              <a:rect l="0" t="0" r="0" b="0"/>
              <a:pathLst>
                <a:path w="16119" h="284271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11088" y="191228"/>
                  </a:lnTo>
                  <a:lnTo>
                    <a:pt x="15124" y="246481"/>
                  </a:lnTo>
                  <a:lnTo>
                    <a:pt x="1611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50692" y="417877"/>
              <a:ext cx="326864" cy="232880"/>
            </a:xfrm>
            <a:custGeom>
              <a:avLst/>
              <a:gdLst/>
              <a:ahLst/>
              <a:cxnLst/>
              <a:rect l="0" t="0" r="0" b="0"/>
              <a:pathLst>
                <a:path w="326864" h="232880">
                  <a:moveTo>
                    <a:pt x="176188" y="34848"/>
                  </a:moveTo>
                  <a:lnTo>
                    <a:pt x="170599" y="18080"/>
                  </a:lnTo>
                  <a:lnTo>
                    <a:pt x="158496" y="6729"/>
                  </a:lnTo>
                  <a:lnTo>
                    <a:pt x="150356" y="2064"/>
                  </a:lnTo>
                  <a:lnTo>
                    <a:pt x="128832" y="0"/>
                  </a:lnTo>
                  <a:lnTo>
                    <a:pt x="103669" y="4152"/>
                  </a:lnTo>
                  <a:lnTo>
                    <a:pt x="76887" y="13796"/>
                  </a:lnTo>
                  <a:lnTo>
                    <a:pt x="55625" y="29001"/>
                  </a:lnTo>
                  <a:lnTo>
                    <a:pt x="30502" y="60412"/>
                  </a:lnTo>
                  <a:lnTo>
                    <a:pt x="6641" y="107358"/>
                  </a:lnTo>
                  <a:lnTo>
                    <a:pt x="0" y="145370"/>
                  </a:lnTo>
                  <a:lnTo>
                    <a:pt x="4686" y="166247"/>
                  </a:lnTo>
                  <a:lnTo>
                    <a:pt x="26758" y="198714"/>
                  </a:lnTo>
                  <a:lnTo>
                    <a:pt x="57953" y="220531"/>
                  </a:lnTo>
                  <a:lnTo>
                    <a:pt x="96832" y="230635"/>
                  </a:lnTo>
                  <a:lnTo>
                    <a:pt x="159127" y="232879"/>
                  </a:lnTo>
                  <a:lnTo>
                    <a:pt x="214586" y="223271"/>
                  </a:lnTo>
                  <a:lnTo>
                    <a:pt x="269286" y="205500"/>
                  </a:lnTo>
                  <a:lnTo>
                    <a:pt x="293980" y="186667"/>
                  </a:lnTo>
                  <a:lnTo>
                    <a:pt x="314945" y="159380"/>
                  </a:lnTo>
                  <a:lnTo>
                    <a:pt x="324816" y="139328"/>
                  </a:lnTo>
                  <a:lnTo>
                    <a:pt x="326863" y="118718"/>
                  </a:lnTo>
                  <a:lnTo>
                    <a:pt x="318645" y="76891"/>
                  </a:lnTo>
                  <a:lnTo>
                    <a:pt x="303064" y="58993"/>
                  </a:lnTo>
                  <a:lnTo>
                    <a:pt x="280540" y="44409"/>
                  </a:lnTo>
                  <a:lnTo>
                    <a:pt x="241553" y="30792"/>
                  </a:lnTo>
                  <a:lnTo>
                    <a:pt x="195816" y="25598"/>
                  </a:lnTo>
                  <a:lnTo>
                    <a:pt x="176188" y="24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316476" y="252683"/>
            <a:ext cx="2348393" cy="379027"/>
            <a:chOff x="3316476" y="252683"/>
            <a:chExt cx="2348393" cy="379027"/>
          </a:xfrm>
        </p:grpSpPr>
        <p:sp>
          <p:nvSpPr>
            <p:cNvPr id="11" name="Freeform 10"/>
            <p:cNvSpPr/>
            <p:nvPr/>
          </p:nvSpPr>
          <p:spPr>
            <a:xfrm>
              <a:off x="3316476" y="45272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1669" y="8333"/>
                  </a:lnTo>
                  <a:lnTo>
                    <a:pt x="268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0544" y="273740"/>
              <a:ext cx="275236" cy="351261"/>
            </a:xfrm>
            <a:custGeom>
              <a:avLst/>
              <a:gdLst/>
              <a:ahLst/>
              <a:cxnLst/>
              <a:rect l="0" t="0" r="0" b="0"/>
              <a:pathLst>
                <a:path w="275236" h="351261">
                  <a:moveTo>
                    <a:pt x="213414" y="0"/>
                  </a:moveTo>
                  <a:lnTo>
                    <a:pt x="189368" y="9576"/>
                  </a:lnTo>
                  <a:lnTo>
                    <a:pt x="132716" y="59899"/>
                  </a:lnTo>
                  <a:lnTo>
                    <a:pt x="75929" y="107386"/>
                  </a:lnTo>
                  <a:lnTo>
                    <a:pt x="35273" y="161324"/>
                  </a:lnTo>
                  <a:lnTo>
                    <a:pt x="7851" y="220160"/>
                  </a:lnTo>
                  <a:lnTo>
                    <a:pt x="0" y="241738"/>
                  </a:lnTo>
                  <a:lnTo>
                    <a:pt x="182" y="284796"/>
                  </a:lnTo>
                  <a:lnTo>
                    <a:pt x="7900" y="308290"/>
                  </a:lnTo>
                  <a:lnTo>
                    <a:pt x="13234" y="317831"/>
                  </a:lnTo>
                  <a:lnTo>
                    <a:pt x="31638" y="331551"/>
                  </a:lnTo>
                  <a:lnTo>
                    <a:pt x="75992" y="349891"/>
                  </a:lnTo>
                  <a:lnTo>
                    <a:pt x="100475" y="351260"/>
                  </a:lnTo>
                  <a:lnTo>
                    <a:pt x="159910" y="342606"/>
                  </a:lnTo>
                  <a:lnTo>
                    <a:pt x="199511" y="327421"/>
                  </a:lnTo>
                  <a:lnTo>
                    <a:pt x="251106" y="287562"/>
                  </a:lnTo>
                  <a:lnTo>
                    <a:pt x="272805" y="261069"/>
                  </a:lnTo>
                  <a:lnTo>
                    <a:pt x="275235" y="251255"/>
                  </a:lnTo>
                  <a:lnTo>
                    <a:pt x="271696" y="230992"/>
                  </a:lnTo>
                  <a:lnTo>
                    <a:pt x="256084" y="213408"/>
                  </a:lnTo>
                  <a:lnTo>
                    <a:pt x="233549" y="200133"/>
                  </a:lnTo>
                  <a:lnTo>
                    <a:pt x="207935" y="194233"/>
                  </a:lnTo>
                  <a:lnTo>
                    <a:pt x="172796" y="196501"/>
                  </a:lnTo>
                  <a:lnTo>
                    <a:pt x="140158" y="210171"/>
                  </a:lnTo>
                  <a:lnTo>
                    <a:pt x="76786" y="263589"/>
                  </a:lnTo>
                  <a:lnTo>
                    <a:pt x="6601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79813" y="368497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721" y="137662"/>
                  </a:lnTo>
                  <a:lnTo>
                    <a:pt x="10586" y="186628"/>
                  </a:lnTo>
                  <a:lnTo>
                    <a:pt x="3301" y="24740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14673" y="336911"/>
              <a:ext cx="154613" cy="175368"/>
            </a:xfrm>
            <a:custGeom>
              <a:avLst/>
              <a:gdLst/>
              <a:ahLst/>
              <a:cxnLst/>
              <a:rect l="0" t="0" r="0" b="0"/>
              <a:pathLst>
                <a:path w="154613" h="175368">
                  <a:moveTo>
                    <a:pt x="154612" y="126342"/>
                  </a:moveTo>
                  <a:lnTo>
                    <a:pt x="95995" y="150062"/>
                  </a:lnTo>
                  <a:lnTo>
                    <a:pt x="41821" y="170845"/>
                  </a:lnTo>
                  <a:lnTo>
                    <a:pt x="14015" y="175367"/>
                  </a:lnTo>
                  <a:lnTo>
                    <a:pt x="5899" y="173064"/>
                  </a:lnTo>
                  <a:lnTo>
                    <a:pt x="1657" y="168018"/>
                  </a:lnTo>
                  <a:lnTo>
                    <a:pt x="0" y="161145"/>
                  </a:lnTo>
                  <a:lnTo>
                    <a:pt x="4397" y="144150"/>
                  </a:lnTo>
                  <a:lnTo>
                    <a:pt x="28022" y="83943"/>
                  </a:lnTo>
                  <a:lnTo>
                    <a:pt x="35605" y="49439"/>
                  </a:lnTo>
                  <a:lnTo>
                    <a:pt x="40972" y="18938"/>
                  </a:lnTo>
                  <a:lnTo>
                    <a:pt x="49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69367" y="461320"/>
              <a:ext cx="273743" cy="159862"/>
            </a:xfrm>
            <a:custGeom>
              <a:avLst/>
              <a:gdLst/>
              <a:ahLst/>
              <a:cxnLst/>
              <a:rect l="0" t="0" r="0" b="0"/>
              <a:pathLst>
                <a:path w="273743" h="159862">
                  <a:moveTo>
                    <a:pt x="0" y="54576"/>
                  </a:moveTo>
                  <a:lnTo>
                    <a:pt x="0" y="117050"/>
                  </a:lnTo>
                  <a:lnTo>
                    <a:pt x="2340" y="59406"/>
                  </a:lnTo>
                  <a:lnTo>
                    <a:pt x="16811" y="25591"/>
                  </a:lnTo>
                  <a:lnTo>
                    <a:pt x="29309" y="8159"/>
                  </a:lnTo>
                  <a:lnTo>
                    <a:pt x="37087" y="4914"/>
                  </a:lnTo>
                  <a:lnTo>
                    <a:pt x="45782" y="5090"/>
                  </a:lnTo>
                  <a:lnTo>
                    <a:pt x="55088" y="7547"/>
                  </a:lnTo>
                  <a:lnTo>
                    <a:pt x="62462" y="12695"/>
                  </a:lnTo>
                  <a:lnTo>
                    <a:pt x="73775" y="27773"/>
                  </a:lnTo>
                  <a:lnTo>
                    <a:pt x="99236" y="89951"/>
                  </a:lnTo>
                  <a:lnTo>
                    <a:pt x="97527" y="84336"/>
                  </a:lnTo>
                  <a:lnTo>
                    <a:pt x="101167" y="61444"/>
                  </a:lnTo>
                  <a:lnTo>
                    <a:pt x="115244" y="26845"/>
                  </a:lnTo>
                  <a:lnTo>
                    <a:pt x="130768" y="9886"/>
                  </a:lnTo>
                  <a:lnTo>
                    <a:pt x="139821" y="3725"/>
                  </a:lnTo>
                  <a:lnTo>
                    <a:pt x="159239" y="0"/>
                  </a:lnTo>
                  <a:lnTo>
                    <a:pt x="200301" y="7141"/>
                  </a:lnTo>
                  <a:lnTo>
                    <a:pt x="218095" y="19456"/>
                  </a:lnTo>
                  <a:lnTo>
                    <a:pt x="232632" y="36627"/>
                  </a:lnTo>
                  <a:lnTo>
                    <a:pt x="259175" y="96963"/>
                  </a:lnTo>
                  <a:lnTo>
                    <a:pt x="273742" y="159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09269" y="449369"/>
              <a:ext cx="218110" cy="150756"/>
            </a:xfrm>
            <a:custGeom>
              <a:avLst/>
              <a:gdLst/>
              <a:ahLst/>
              <a:cxnLst/>
              <a:rect l="0" t="0" r="0" b="0"/>
              <a:pathLst>
                <a:path w="218110" h="150756">
                  <a:moveTo>
                    <a:pt x="154938" y="77055"/>
                  </a:moveTo>
                  <a:lnTo>
                    <a:pt x="145363" y="53009"/>
                  </a:lnTo>
                  <a:lnTo>
                    <a:pt x="115535" y="17462"/>
                  </a:lnTo>
                  <a:lnTo>
                    <a:pt x="89450" y="1946"/>
                  </a:lnTo>
                  <a:lnTo>
                    <a:pt x="66561" y="0"/>
                  </a:lnTo>
                  <a:lnTo>
                    <a:pt x="53906" y="1119"/>
                  </a:lnTo>
                  <a:lnTo>
                    <a:pt x="33606" y="11720"/>
                  </a:lnTo>
                  <a:lnTo>
                    <a:pt x="17955" y="28130"/>
                  </a:lnTo>
                  <a:lnTo>
                    <a:pt x="7099" y="47122"/>
                  </a:lnTo>
                  <a:lnTo>
                    <a:pt x="0" y="83134"/>
                  </a:lnTo>
                  <a:lnTo>
                    <a:pt x="3485" y="117851"/>
                  </a:lnTo>
                  <a:lnTo>
                    <a:pt x="8346" y="126479"/>
                  </a:lnTo>
                  <a:lnTo>
                    <a:pt x="23105" y="139186"/>
                  </a:lnTo>
                  <a:lnTo>
                    <a:pt x="44483" y="142494"/>
                  </a:lnTo>
                  <a:lnTo>
                    <a:pt x="67242" y="138894"/>
                  </a:lnTo>
                  <a:lnTo>
                    <a:pt x="93209" y="123714"/>
                  </a:lnTo>
                  <a:lnTo>
                    <a:pt x="130099" y="90768"/>
                  </a:lnTo>
                  <a:lnTo>
                    <a:pt x="133699" y="89706"/>
                  </a:lnTo>
                  <a:lnTo>
                    <a:pt x="134930" y="92508"/>
                  </a:lnTo>
                  <a:lnTo>
                    <a:pt x="134580" y="97886"/>
                  </a:lnTo>
                  <a:lnTo>
                    <a:pt x="145267" y="122222"/>
                  </a:lnTo>
                  <a:lnTo>
                    <a:pt x="159998" y="135344"/>
                  </a:lnTo>
                  <a:lnTo>
                    <a:pt x="178244" y="143906"/>
                  </a:lnTo>
                  <a:lnTo>
                    <a:pt x="218109" y="150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48435" y="25268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0722" y="174558"/>
                  </a:lnTo>
                  <a:lnTo>
                    <a:pt x="18669" y="231446"/>
                  </a:lnTo>
                  <a:lnTo>
                    <a:pt x="26175" y="293333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49802" y="402438"/>
              <a:ext cx="153797" cy="187158"/>
            </a:xfrm>
            <a:custGeom>
              <a:avLst/>
              <a:gdLst/>
              <a:ahLst/>
              <a:cxnLst/>
              <a:rect l="0" t="0" r="0" b="0"/>
              <a:pathLst>
                <a:path w="153797" h="187158">
                  <a:moveTo>
                    <a:pt x="35504" y="123986"/>
                  </a:moveTo>
                  <a:lnTo>
                    <a:pt x="53484" y="108345"/>
                  </a:lnTo>
                  <a:lnTo>
                    <a:pt x="109857" y="84379"/>
                  </a:lnTo>
                  <a:lnTo>
                    <a:pt x="130550" y="72848"/>
                  </a:lnTo>
                  <a:lnTo>
                    <a:pt x="145207" y="56805"/>
                  </a:lnTo>
                  <a:lnTo>
                    <a:pt x="150753" y="47613"/>
                  </a:lnTo>
                  <a:lnTo>
                    <a:pt x="153796" y="28042"/>
                  </a:lnTo>
                  <a:lnTo>
                    <a:pt x="152970" y="17909"/>
                  </a:lnTo>
                  <a:lnTo>
                    <a:pt x="147739" y="11154"/>
                  </a:lnTo>
                  <a:lnTo>
                    <a:pt x="129450" y="3649"/>
                  </a:lnTo>
                  <a:lnTo>
                    <a:pt x="80750" y="0"/>
                  </a:lnTo>
                  <a:lnTo>
                    <a:pt x="57953" y="3761"/>
                  </a:lnTo>
                  <a:lnTo>
                    <a:pt x="39242" y="12451"/>
                  </a:lnTo>
                  <a:lnTo>
                    <a:pt x="30977" y="18044"/>
                  </a:lnTo>
                  <a:lnTo>
                    <a:pt x="18674" y="33617"/>
                  </a:lnTo>
                  <a:lnTo>
                    <a:pt x="1244" y="72211"/>
                  </a:lnTo>
                  <a:lnTo>
                    <a:pt x="0" y="92786"/>
                  </a:lnTo>
                  <a:lnTo>
                    <a:pt x="8733" y="134591"/>
                  </a:lnTo>
                  <a:lnTo>
                    <a:pt x="23932" y="160534"/>
                  </a:lnTo>
                  <a:lnTo>
                    <a:pt x="42839" y="172595"/>
                  </a:lnTo>
                  <a:lnTo>
                    <a:pt x="66840" y="180685"/>
                  </a:lnTo>
                  <a:lnTo>
                    <a:pt x="117256" y="185879"/>
                  </a:lnTo>
                  <a:lnTo>
                    <a:pt x="151317" y="187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55685" y="433863"/>
              <a:ext cx="209184" cy="182746"/>
            </a:xfrm>
            <a:custGeom>
              <a:avLst/>
              <a:gdLst/>
              <a:ahLst/>
              <a:cxnLst/>
              <a:rect l="0" t="0" r="0" b="0"/>
              <a:pathLst>
                <a:path w="209184" h="182746">
                  <a:moveTo>
                    <a:pt x="145475" y="8333"/>
                  </a:moveTo>
                  <a:lnTo>
                    <a:pt x="107998" y="0"/>
                  </a:lnTo>
                  <a:lnTo>
                    <a:pt x="70030" y="1575"/>
                  </a:lnTo>
                  <a:lnTo>
                    <a:pt x="45264" y="7669"/>
                  </a:lnTo>
                  <a:lnTo>
                    <a:pt x="10300" y="30646"/>
                  </a:lnTo>
                  <a:lnTo>
                    <a:pt x="2716" y="37246"/>
                  </a:lnTo>
                  <a:lnTo>
                    <a:pt x="0" y="45156"/>
                  </a:lnTo>
                  <a:lnTo>
                    <a:pt x="3221" y="63304"/>
                  </a:lnTo>
                  <a:lnTo>
                    <a:pt x="9695" y="69547"/>
                  </a:lnTo>
                  <a:lnTo>
                    <a:pt x="29366" y="76483"/>
                  </a:lnTo>
                  <a:lnTo>
                    <a:pt x="87359" y="80937"/>
                  </a:lnTo>
                  <a:lnTo>
                    <a:pt x="141968" y="84936"/>
                  </a:lnTo>
                  <a:lnTo>
                    <a:pt x="163804" y="91512"/>
                  </a:lnTo>
                  <a:lnTo>
                    <a:pt x="204315" y="121424"/>
                  </a:lnTo>
                  <a:lnTo>
                    <a:pt x="208099" y="129350"/>
                  </a:lnTo>
                  <a:lnTo>
                    <a:pt x="209183" y="147516"/>
                  </a:lnTo>
                  <a:lnTo>
                    <a:pt x="202645" y="164169"/>
                  </a:lnTo>
                  <a:lnTo>
                    <a:pt x="197627" y="171885"/>
                  </a:lnTo>
                  <a:lnTo>
                    <a:pt x="189602" y="177030"/>
                  </a:lnTo>
                  <a:lnTo>
                    <a:pt x="168206" y="182745"/>
                  </a:lnTo>
                  <a:lnTo>
                    <a:pt x="110991" y="178383"/>
                  </a:lnTo>
                  <a:lnTo>
                    <a:pt x="71776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011772" y="190983"/>
            <a:ext cx="2967687" cy="630240"/>
            <a:chOff x="6011772" y="190983"/>
            <a:chExt cx="2967687" cy="630240"/>
          </a:xfrm>
        </p:grpSpPr>
        <p:sp>
          <p:nvSpPr>
            <p:cNvPr id="21" name="Freeform 20"/>
            <p:cNvSpPr/>
            <p:nvPr/>
          </p:nvSpPr>
          <p:spPr>
            <a:xfrm>
              <a:off x="6037516" y="190983"/>
              <a:ext cx="142713" cy="398613"/>
            </a:xfrm>
            <a:custGeom>
              <a:avLst/>
              <a:gdLst/>
              <a:ahLst/>
              <a:cxnLst/>
              <a:rect l="0" t="0" r="0" b="0"/>
              <a:pathLst>
                <a:path w="142713" h="398613">
                  <a:moveTo>
                    <a:pt x="58484" y="398612"/>
                  </a:moveTo>
                  <a:lnTo>
                    <a:pt x="51248" y="371056"/>
                  </a:lnTo>
                  <a:lnTo>
                    <a:pt x="48606" y="314834"/>
                  </a:lnTo>
                  <a:lnTo>
                    <a:pt x="42494" y="258321"/>
                  </a:lnTo>
                  <a:lnTo>
                    <a:pt x="30022" y="194862"/>
                  </a:lnTo>
                  <a:lnTo>
                    <a:pt x="13174" y="136054"/>
                  </a:lnTo>
                  <a:lnTo>
                    <a:pt x="605" y="93480"/>
                  </a:lnTo>
                  <a:lnTo>
                    <a:pt x="0" y="54349"/>
                  </a:lnTo>
                  <a:lnTo>
                    <a:pt x="1947" y="42761"/>
                  </a:lnTo>
                  <a:lnTo>
                    <a:pt x="13469" y="23647"/>
                  </a:lnTo>
                  <a:lnTo>
                    <a:pt x="21455" y="15275"/>
                  </a:lnTo>
                  <a:lnTo>
                    <a:pt x="42806" y="5972"/>
                  </a:lnTo>
                  <a:lnTo>
                    <a:pt x="94641" y="0"/>
                  </a:lnTo>
                  <a:lnTo>
                    <a:pt x="142712" y="9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11772" y="44219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30371" y="7236"/>
                  </a:lnTo>
                  <a:lnTo>
                    <a:pt x="77268" y="12998"/>
                  </a:lnTo>
                  <a:lnTo>
                    <a:pt x="17801" y="21166"/>
                  </a:lnTo>
                  <a:lnTo>
                    <a:pt x="11867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83685" y="421139"/>
              <a:ext cx="179443" cy="175874"/>
            </a:xfrm>
            <a:custGeom>
              <a:avLst/>
              <a:gdLst/>
              <a:ahLst/>
              <a:cxnLst/>
              <a:rect l="0" t="0" r="0" b="0"/>
              <a:pathLst>
                <a:path w="179443" h="175874">
                  <a:moveTo>
                    <a:pt x="122885" y="0"/>
                  </a:moveTo>
                  <a:lnTo>
                    <a:pt x="64268" y="5590"/>
                  </a:lnTo>
                  <a:lnTo>
                    <a:pt x="29478" y="25833"/>
                  </a:lnTo>
                  <a:lnTo>
                    <a:pt x="13910" y="44237"/>
                  </a:lnTo>
                  <a:lnTo>
                    <a:pt x="4262" y="65285"/>
                  </a:lnTo>
                  <a:lnTo>
                    <a:pt x="0" y="102272"/>
                  </a:lnTo>
                  <a:lnTo>
                    <a:pt x="3148" y="125003"/>
                  </a:lnTo>
                  <a:lnTo>
                    <a:pt x="11567" y="143685"/>
                  </a:lnTo>
                  <a:lnTo>
                    <a:pt x="17088" y="151942"/>
                  </a:lnTo>
                  <a:lnTo>
                    <a:pt x="35699" y="164236"/>
                  </a:lnTo>
                  <a:lnTo>
                    <a:pt x="59569" y="172430"/>
                  </a:lnTo>
                  <a:lnTo>
                    <a:pt x="98145" y="175873"/>
                  </a:lnTo>
                  <a:lnTo>
                    <a:pt x="121248" y="172532"/>
                  </a:lnTo>
                  <a:lnTo>
                    <a:pt x="140094" y="160909"/>
                  </a:lnTo>
                  <a:lnTo>
                    <a:pt x="155100" y="144045"/>
                  </a:lnTo>
                  <a:lnTo>
                    <a:pt x="178195" y="94315"/>
                  </a:lnTo>
                  <a:lnTo>
                    <a:pt x="179442" y="73504"/>
                  </a:lnTo>
                  <a:lnTo>
                    <a:pt x="174928" y="53726"/>
                  </a:lnTo>
                  <a:lnTo>
                    <a:pt x="165122" y="37136"/>
                  </a:lnTo>
                  <a:lnTo>
                    <a:pt x="149846" y="25084"/>
                  </a:lnTo>
                  <a:lnTo>
                    <a:pt x="12288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32911" y="368497"/>
              <a:ext cx="105287" cy="182603"/>
            </a:xfrm>
            <a:custGeom>
              <a:avLst/>
              <a:gdLst/>
              <a:ahLst/>
              <a:cxnLst/>
              <a:rect l="0" t="0" r="0" b="0"/>
              <a:pathLst>
                <a:path w="105287" h="182603">
                  <a:moveTo>
                    <a:pt x="0" y="73699"/>
                  </a:moveTo>
                  <a:lnTo>
                    <a:pt x="19129" y="127574"/>
                  </a:lnTo>
                  <a:lnTo>
                    <a:pt x="49804" y="179147"/>
                  </a:lnTo>
                  <a:lnTo>
                    <a:pt x="53090" y="182602"/>
                  </a:lnTo>
                  <a:lnTo>
                    <a:pt x="54111" y="181396"/>
                  </a:lnTo>
                  <a:lnTo>
                    <a:pt x="38075" y="125251"/>
                  </a:lnTo>
                  <a:lnTo>
                    <a:pt x="33509" y="88844"/>
                  </a:lnTo>
                  <a:lnTo>
                    <a:pt x="38680" y="65222"/>
                  </a:lnTo>
                  <a:lnTo>
                    <a:pt x="54745" y="35313"/>
                  </a:lnTo>
                  <a:lnTo>
                    <a:pt x="68785" y="2037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04247" y="323366"/>
              <a:ext cx="170904" cy="234645"/>
            </a:xfrm>
            <a:custGeom>
              <a:avLst/>
              <a:gdLst/>
              <a:ahLst/>
              <a:cxnLst/>
              <a:rect l="0" t="0" r="0" b="0"/>
              <a:pathLst>
                <a:path w="170904" h="234645">
                  <a:moveTo>
                    <a:pt x="23504" y="118830"/>
                  </a:moveTo>
                  <a:lnTo>
                    <a:pt x="40272" y="124420"/>
                  </a:lnTo>
                  <a:lnTo>
                    <a:pt x="73056" y="122306"/>
                  </a:lnTo>
                  <a:lnTo>
                    <a:pt x="116481" y="109942"/>
                  </a:lnTo>
                  <a:lnTo>
                    <a:pt x="156169" y="79518"/>
                  </a:lnTo>
                  <a:lnTo>
                    <a:pt x="159910" y="71565"/>
                  </a:lnTo>
                  <a:lnTo>
                    <a:pt x="160948" y="53370"/>
                  </a:lnTo>
                  <a:lnTo>
                    <a:pt x="157248" y="44774"/>
                  </a:lnTo>
                  <a:lnTo>
                    <a:pt x="143777" y="28985"/>
                  </a:lnTo>
                  <a:lnTo>
                    <a:pt x="116462" y="12531"/>
                  </a:lnTo>
                  <a:lnTo>
                    <a:pt x="86142" y="247"/>
                  </a:lnTo>
                  <a:lnTo>
                    <a:pt x="75791" y="0"/>
                  </a:lnTo>
                  <a:lnTo>
                    <a:pt x="54932" y="5966"/>
                  </a:lnTo>
                  <a:lnTo>
                    <a:pt x="23458" y="22478"/>
                  </a:lnTo>
                  <a:lnTo>
                    <a:pt x="8665" y="41692"/>
                  </a:lnTo>
                  <a:lnTo>
                    <a:pt x="3083" y="53367"/>
                  </a:lnTo>
                  <a:lnTo>
                    <a:pt x="0" y="78817"/>
                  </a:lnTo>
                  <a:lnTo>
                    <a:pt x="7552" y="127694"/>
                  </a:lnTo>
                  <a:lnTo>
                    <a:pt x="22548" y="154862"/>
                  </a:lnTo>
                  <a:lnTo>
                    <a:pt x="66878" y="200524"/>
                  </a:lnTo>
                  <a:lnTo>
                    <a:pt x="97577" y="220245"/>
                  </a:lnTo>
                  <a:lnTo>
                    <a:pt x="119597" y="228244"/>
                  </a:lnTo>
                  <a:lnTo>
                    <a:pt x="170903" y="234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38321" y="347440"/>
              <a:ext cx="147400" cy="197493"/>
            </a:xfrm>
            <a:custGeom>
              <a:avLst/>
              <a:gdLst/>
              <a:ahLst/>
              <a:cxnLst/>
              <a:rect l="0" t="0" r="0" b="0"/>
              <a:pathLst>
                <a:path w="147400" h="197493">
                  <a:moveTo>
                    <a:pt x="0" y="52642"/>
                  </a:moveTo>
                  <a:lnTo>
                    <a:pt x="35917" y="116070"/>
                  </a:lnTo>
                  <a:lnTo>
                    <a:pt x="71215" y="177837"/>
                  </a:lnTo>
                  <a:lnTo>
                    <a:pt x="87803" y="194462"/>
                  </a:lnTo>
                  <a:lnTo>
                    <a:pt x="95970" y="197492"/>
                  </a:lnTo>
                  <a:lnTo>
                    <a:pt x="103754" y="197172"/>
                  </a:lnTo>
                  <a:lnTo>
                    <a:pt x="111283" y="194619"/>
                  </a:lnTo>
                  <a:lnTo>
                    <a:pt x="116303" y="188238"/>
                  </a:lnTo>
                  <a:lnTo>
                    <a:pt x="130609" y="131344"/>
                  </a:lnTo>
                  <a:lnTo>
                    <a:pt x="135634" y="76811"/>
                  </a:lnTo>
                  <a:lnTo>
                    <a:pt x="139746" y="2721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48891" y="368257"/>
              <a:ext cx="147400" cy="196219"/>
            </a:xfrm>
            <a:custGeom>
              <a:avLst/>
              <a:gdLst/>
              <a:ahLst/>
              <a:cxnLst/>
              <a:rect l="0" t="0" r="0" b="0"/>
              <a:pathLst>
                <a:path w="147400" h="196219">
                  <a:moveTo>
                    <a:pt x="0" y="94996"/>
                  </a:moveTo>
                  <a:lnTo>
                    <a:pt x="37478" y="103330"/>
                  </a:lnTo>
                  <a:lnTo>
                    <a:pt x="72326" y="101755"/>
                  </a:lnTo>
                  <a:lnTo>
                    <a:pt x="94146" y="95661"/>
                  </a:lnTo>
                  <a:lnTo>
                    <a:pt x="115542" y="85153"/>
                  </a:lnTo>
                  <a:lnTo>
                    <a:pt x="130511" y="69565"/>
                  </a:lnTo>
                  <a:lnTo>
                    <a:pt x="136140" y="60494"/>
                  </a:lnTo>
                  <a:lnTo>
                    <a:pt x="139275" y="41058"/>
                  </a:lnTo>
                  <a:lnTo>
                    <a:pt x="138474" y="30961"/>
                  </a:lnTo>
                  <a:lnTo>
                    <a:pt x="131343" y="13504"/>
                  </a:lnTo>
                  <a:lnTo>
                    <a:pt x="126167" y="5573"/>
                  </a:lnTo>
                  <a:lnTo>
                    <a:pt x="119206" y="1456"/>
                  </a:lnTo>
                  <a:lnTo>
                    <a:pt x="102113" y="0"/>
                  </a:lnTo>
                  <a:lnTo>
                    <a:pt x="72759" y="5758"/>
                  </a:lnTo>
                  <a:lnTo>
                    <a:pt x="47424" y="20462"/>
                  </a:lnTo>
                  <a:lnTo>
                    <a:pt x="25099" y="45226"/>
                  </a:lnTo>
                  <a:lnTo>
                    <a:pt x="9257" y="74790"/>
                  </a:lnTo>
                  <a:lnTo>
                    <a:pt x="7233" y="95375"/>
                  </a:lnTo>
                  <a:lnTo>
                    <a:pt x="11403" y="116222"/>
                  </a:lnTo>
                  <a:lnTo>
                    <a:pt x="26905" y="146519"/>
                  </a:lnTo>
                  <a:lnTo>
                    <a:pt x="47486" y="170834"/>
                  </a:lnTo>
                  <a:lnTo>
                    <a:pt x="65559" y="185634"/>
                  </a:lnTo>
                  <a:lnTo>
                    <a:pt x="88409" y="193771"/>
                  </a:lnTo>
                  <a:lnTo>
                    <a:pt x="111823" y="196218"/>
                  </a:lnTo>
                  <a:lnTo>
                    <a:pt x="147399" y="189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64401" y="373460"/>
              <a:ext cx="121403" cy="165942"/>
            </a:xfrm>
            <a:custGeom>
              <a:avLst/>
              <a:gdLst/>
              <a:ahLst/>
              <a:cxnLst/>
              <a:rect l="0" t="0" r="0" b="0"/>
              <a:pathLst>
                <a:path w="121403" h="165942">
                  <a:moveTo>
                    <a:pt x="5588" y="58208"/>
                  </a:moveTo>
                  <a:lnTo>
                    <a:pt x="0" y="74976"/>
                  </a:lnTo>
                  <a:lnTo>
                    <a:pt x="3494" y="92566"/>
                  </a:lnTo>
                  <a:lnTo>
                    <a:pt x="26462" y="153208"/>
                  </a:lnTo>
                  <a:lnTo>
                    <a:pt x="31243" y="165941"/>
                  </a:lnTo>
                  <a:lnTo>
                    <a:pt x="26033" y="104258"/>
                  </a:lnTo>
                  <a:lnTo>
                    <a:pt x="21542" y="50883"/>
                  </a:lnTo>
                  <a:lnTo>
                    <a:pt x="26717" y="29216"/>
                  </a:lnTo>
                  <a:lnTo>
                    <a:pt x="36815" y="11787"/>
                  </a:lnTo>
                  <a:lnTo>
                    <a:pt x="45124" y="6204"/>
                  </a:lnTo>
                  <a:lnTo>
                    <a:pt x="66833" y="0"/>
                  </a:lnTo>
                  <a:lnTo>
                    <a:pt x="76834" y="685"/>
                  </a:lnTo>
                  <a:lnTo>
                    <a:pt x="121402" y="16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48974" y="452725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54055" y="55226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06860" y="400082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200041" y="0"/>
                  </a:moveTo>
                  <a:lnTo>
                    <a:pt x="171360" y="55045"/>
                  </a:lnTo>
                  <a:lnTo>
                    <a:pt x="143467" y="109573"/>
                  </a:lnTo>
                  <a:lnTo>
                    <a:pt x="117768" y="159198"/>
                  </a:lnTo>
                  <a:lnTo>
                    <a:pt x="95335" y="207827"/>
                  </a:lnTo>
                  <a:lnTo>
                    <a:pt x="72384" y="260591"/>
                  </a:lnTo>
                  <a:lnTo>
                    <a:pt x="41478" y="323843"/>
                  </a:lnTo>
                  <a:lnTo>
                    <a:pt x="15341" y="37869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23407" y="200041"/>
              <a:ext cx="26160" cy="357970"/>
            </a:xfrm>
            <a:custGeom>
              <a:avLst/>
              <a:gdLst/>
              <a:ahLst/>
              <a:cxnLst/>
              <a:rect l="0" t="0" r="0" b="0"/>
              <a:pathLst>
                <a:path w="26160" h="357970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8452" y="198152"/>
                  </a:lnTo>
                  <a:lnTo>
                    <a:pt x="16831" y="258636"/>
                  </a:lnTo>
                  <a:lnTo>
                    <a:pt x="22820" y="312525"/>
                  </a:lnTo>
                  <a:lnTo>
                    <a:pt x="26159" y="333092"/>
                  </a:lnTo>
                  <a:lnTo>
                    <a:pt x="2040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65918" y="260439"/>
              <a:ext cx="260710" cy="251386"/>
            </a:xfrm>
            <a:custGeom>
              <a:avLst/>
              <a:gdLst/>
              <a:ahLst/>
              <a:cxnLst/>
              <a:rect l="0" t="0" r="0" b="0"/>
              <a:pathLst>
                <a:path w="260710" h="251386">
                  <a:moveTo>
                    <a:pt x="141108" y="13301"/>
                  </a:moveTo>
                  <a:lnTo>
                    <a:pt x="129930" y="2123"/>
                  </a:lnTo>
                  <a:lnTo>
                    <a:pt x="123128" y="0"/>
                  </a:lnTo>
                  <a:lnTo>
                    <a:pt x="96786" y="2601"/>
                  </a:lnTo>
                  <a:lnTo>
                    <a:pt x="76955" y="7766"/>
                  </a:lnTo>
                  <a:lnTo>
                    <a:pt x="59563" y="20200"/>
                  </a:lnTo>
                  <a:lnTo>
                    <a:pt x="29334" y="56778"/>
                  </a:lnTo>
                  <a:lnTo>
                    <a:pt x="9238" y="98968"/>
                  </a:lnTo>
                  <a:lnTo>
                    <a:pt x="0" y="136430"/>
                  </a:lnTo>
                  <a:lnTo>
                    <a:pt x="1574" y="159272"/>
                  </a:lnTo>
                  <a:lnTo>
                    <a:pt x="14627" y="191863"/>
                  </a:lnTo>
                  <a:lnTo>
                    <a:pt x="53666" y="240766"/>
                  </a:lnTo>
                  <a:lnTo>
                    <a:pt x="73780" y="248927"/>
                  </a:lnTo>
                  <a:lnTo>
                    <a:pt x="99486" y="251385"/>
                  </a:lnTo>
                  <a:lnTo>
                    <a:pt x="144503" y="245022"/>
                  </a:lnTo>
                  <a:lnTo>
                    <a:pt x="179938" y="228838"/>
                  </a:lnTo>
                  <a:lnTo>
                    <a:pt x="226521" y="189936"/>
                  </a:lnTo>
                  <a:lnTo>
                    <a:pt x="246094" y="160004"/>
                  </a:lnTo>
                  <a:lnTo>
                    <a:pt x="259303" y="123319"/>
                  </a:lnTo>
                  <a:lnTo>
                    <a:pt x="260709" y="99633"/>
                  </a:lnTo>
                  <a:lnTo>
                    <a:pt x="256265" y="77407"/>
                  </a:lnTo>
                  <a:lnTo>
                    <a:pt x="240609" y="46334"/>
                  </a:lnTo>
                  <a:lnTo>
                    <a:pt x="227834" y="29542"/>
                  </a:lnTo>
                  <a:lnTo>
                    <a:pt x="208119" y="17400"/>
                  </a:lnTo>
                  <a:lnTo>
                    <a:pt x="172693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79156" y="278402"/>
              <a:ext cx="300303" cy="272976"/>
            </a:xfrm>
            <a:custGeom>
              <a:avLst/>
              <a:gdLst/>
              <a:ahLst/>
              <a:cxnLst/>
              <a:rect l="0" t="0" r="0" b="0"/>
              <a:pathLst>
                <a:path w="300303" h="272976">
                  <a:moveTo>
                    <a:pt x="143724" y="58509"/>
                  </a:moveTo>
                  <a:lnTo>
                    <a:pt x="143724" y="36153"/>
                  </a:lnTo>
                  <a:lnTo>
                    <a:pt x="137485" y="18937"/>
                  </a:lnTo>
                  <a:lnTo>
                    <a:pt x="132546" y="11071"/>
                  </a:lnTo>
                  <a:lnTo>
                    <a:pt x="123404" y="5827"/>
                  </a:lnTo>
                  <a:lnTo>
                    <a:pt x="97648" y="0"/>
                  </a:lnTo>
                  <a:lnTo>
                    <a:pt x="76063" y="3649"/>
                  </a:lnTo>
                  <a:lnTo>
                    <a:pt x="58671" y="14240"/>
                  </a:lnTo>
                  <a:lnTo>
                    <a:pt x="36894" y="39933"/>
                  </a:lnTo>
                  <a:lnTo>
                    <a:pt x="4779" y="102011"/>
                  </a:lnTo>
                  <a:lnTo>
                    <a:pt x="0" y="141849"/>
                  </a:lnTo>
                  <a:lnTo>
                    <a:pt x="6644" y="187838"/>
                  </a:lnTo>
                  <a:lnTo>
                    <a:pt x="16899" y="213085"/>
                  </a:lnTo>
                  <a:lnTo>
                    <a:pt x="41416" y="241440"/>
                  </a:lnTo>
                  <a:lnTo>
                    <a:pt x="81141" y="263576"/>
                  </a:lnTo>
                  <a:lnTo>
                    <a:pt x="101872" y="271703"/>
                  </a:lnTo>
                  <a:lnTo>
                    <a:pt x="125903" y="272975"/>
                  </a:lnTo>
                  <a:lnTo>
                    <a:pt x="185048" y="264260"/>
                  </a:lnTo>
                  <a:lnTo>
                    <a:pt x="242311" y="242868"/>
                  </a:lnTo>
                  <a:lnTo>
                    <a:pt x="270551" y="221799"/>
                  </a:lnTo>
                  <a:lnTo>
                    <a:pt x="286269" y="203612"/>
                  </a:lnTo>
                  <a:lnTo>
                    <a:pt x="294816" y="180711"/>
                  </a:lnTo>
                  <a:lnTo>
                    <a:pt x="300302" y="122292"/>
                  </a:lnTo>
                  <a:lnTo>
                    <a:pt x="294813" y="98166"/>
                  </a:lnTo>
                  <a:lnTo>
                    <a:pt x="283404" y="79644"/>
                  </a:lnTo>
                  <a:lnTo>
                    <a:pt x="266636" y="63613"/>
                  </a:lnTo>
                  <a:lnTo>
                    <a:pt x="212804" y="35428"/>
                  </a:lnTo>
                  <a:lnTo>
                    <a:pt x="164782" y="16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31668" y="1088621"/>
            <a:ext cx="8180644" cy="659110"/>
            <a:chOff x="431668" y="1088621"/>
            <a:chExt cx="8180644" cy="659110"/>
          </a:xfrm>
        </p:grpSpPr>
        <p:sp>
          <p:nvSpPr>
            <p:cNvPr id="35" name="Freeform 34"/>
            <p:cNvSpPr/>
            <p:nvPr/>
          </p:nvSpPr>
          <p:spPr>
            <a:xfrm>
              <a:off x="486246" y="1088621"/>
              <a:ext cx="155993" cy="416955"/>
            </a:xfrm>
            <a:custGeom>
              <a:avLst/>
              <a:gdLst/>
              <a:ahLst/>
              <a:cxnLst/>
              <a:rect l="0" t="0" r="0" b="0"/>
              <a:pathLst>
                <a:path w="155993" h="416955">
                  <a:moveTo>
                    <a:pt x="50707" y="416954"/>
                  </a:moveTo>
                  <a:lnTo>
                    <a:pt x="39528" y="405775"/>
                  </a:lnTo>
                  <a:lnTo>
                    <a:pt x="37405" y="398973"/>
                  </a:lnTo>
                  <a:lnTo>
                    <a:pt x="32545" y="341430"/>
                  </a:lnTo>
                  <a:lnTo>
                    <a:pt x="30222" y="289558"/>
                  </a:lnTo>
                  <a:lnTo>
                    <a:pt x="24174" y="234252"/>
                  </a:lnTo>
                  <a:lnTo>
                    <a:pt x="18950" y="178267"/>
                  </a:lnTo>
                  <a:lnTo>
                    <a:pt x="7866" y="122148"/>
                  </a:lnTo>
                  <a:lnTo>
                    <a:pt x="0" y="66002"/>
                  </a:lnTo>
                  <a:lnTo>
                    <a:pt x="5164" y="44166"/>
                  </a:lnTo>
                  <a:lnTo>
                    <a:pt x="16428" y="26662"/>
                  </a:lnTo>
                  <a:lnTo>
                    <a:pt x="33132" y="11084"/>
                  </a:lnTo>
                  <a:lnTo>
                    <a:pt x="55374" y="2601"/>
                  </a:lnTo>
                  <a:lnTo>
                    <a:pt x="82027" y="0"/>
                  </a:lnTo>
                  <a:lnTo>
                    <a:pt x="134319" y="4743"/>
                  </a:lnTo>
                  <a:lnTo>
                    <a:pt x="155992" y="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1668" y="133711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1720" y="3119"/>
                  </a:lnTo>
                  <a:lnTo>
                    <a:pt x="6082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3295" y="1302377"/>
              <a:ext cx="157928" cy="203199"/>
            </a:xfrm>
            <a:custGeom>
              <a:avLst/>
              <a:gdLst/>
              <a:ahLst/>
              <a:cxnLst/>
              <a:rect l="0" t="0" r="0" b="0"/>
              <a:pathLst>
                <a:path w="157928" h="203199">
                  <a:moveTo>
                    <a:pt x="0" y="66327"/>
                  </a:moveTo>
                  <a:lnTo>
                    <a:pt x="16767" y="71916"/>
                  </a:lnTo>
                  <a:lnTo>
                    <a:pt x="75445" y="67872"/>
                  </a:lnTo>
                  <a:lnTo>
                    <a:pt x="124607" y="61043"/>
                  </a:lnTo>
                  <a:lnTo>
                    <a:pt x="133374" y="55786"/>
                  </a:lnTo>
                  <a:lnTo>
                    <a:pt x="146235" y="40585"/>
                  </a:lnTo>
                  <a:lnTo>
                    <a:pt x="146623" y="32788"/>
                  </a:lnTo>
                  <a:lnTo>
                    <a:pt x="143372" y="25250"/>
                  </a:lnTo>
                  <a:lnTo>
                    <a:pt x="137695" y="17886"/>
                  </a:lnTo>
                  <a:lnTo>
                    <a:pt x="118910" y="6583"/>
                  </a:lnTo>
                  <a:lnTo>
                    <a:pt x="96132" y="0"/>
                  </a:lnTo>
                  <a:lnTo>
                    <a:pt x="74311" y="974"/>
                  </a:lnTo>
                  <a:lnTo>
                    <a:pt x="56034" y="8425"/>
                  </a:lnTo>
                  <a:lnTo>
                    <a:pt x="40112" y="20706"/>
                  </a:lnTo>
                  <a:lnTo>
                    <a:pt x="25236" y="37862"/>
                  </a:lnTo>
                  <a:lnTo>
                    <a:pt x="9297" y="72841"/>
                  </a:lnTo>
                  <a:lnTo>
                    <a:pt x="2755" y="112841"/>
                  </a:lnTo>
                  <a:lnTo>
                    <a:pt x="5346" y="124242"/>
                  </a:lnTo>
                  <a:lnTo>
                    <a:pt x="24591" y="151468"/>
                  </a:lnTo>
                  <a:lnTo>
                    <a:pt x="46800" y="173182"/>
                  </a:lnTo>
                  <a:lnTo>
                    <a:pt x="88273" y="191593"/>
                  </a:lnTo>
                  <a:lnTo>
                    <a:pt x="124421" y="199759"/>
                  </a:lnTo>
                  <a:lnTo>
                    <a:pt x="157927" y="203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7799" y="1338961"/>
              <a:ext cx="255056" cy="166615"/>
            </a:xfrm>
            <a:custGeom>
              <a:avLst/>
              <a:gdLst/>
              <a:ahLst/>
              <a:cxnLst/>
              <a:rect l="0" t="0" r="0" b="0"/>
              <a:pathLst>
                <a:path w="255056" h="166615">
                  <a:moveTo>
                    <a:pt x="6066" y="82386"/>
                  </a:moveTo>
                  <a:lnTo>
                    <a:pt x="0" y="114838"/>
                  </a:lnTo>
                  <a:lnTo>
                    <a:pt x="2590" y="135413"/>
                  </a:lnTo>
                  <a:lnTo>
                    <a:pt x="3749" y="136455"/>
                  </a:lnTo>
                  <a:lnTo>
                    <a:pt x="5036" y="122014"/>
                  </a:lnTo>
                  <a:lnTo>
                    <a:pt x="716" y="60077"/>
                  </a:lnTo>
                  <a:lnTo>
                    <a:pt x="10598" y="10519"/>
                  </a:lnTo>
                  <a:lnTo>
                    <a:pt x="16107" y="4059"/>
                  </a:lnTo>
                  <a:lnTo>
                    <a:pt x="23288" y="922"/>
                  </a:lnTo>
                  <a:lnTo>
                    <a:pt x="31585" y="0"/>
                  </a:lnTo>
                  <a:lnTo>
                    <a:pt x="39456" y="2896"/>
                  </a:lnTo>
                  <a:lnTo>
                    <a:pt x="54441" y="15471"/>
                  </a:lnTo>
                  <a:lnTo>
                    <a:pt x="81955" y="52141"/>
                  </a:lnTo>
                  <a:lnTo>
                    <a:pt x="93542" y="75764"/>
                  </a:lnTo>
                  <a:lnTo>
                    <a:pt x="93629" y="74462"/>
                  </a:lnTo>
                  <a:lnTo>
                    <a:pt x="92517" y="70084"/>
                  </a:lnTo>
                  <a:lnTo>
                    <a:pt x="96542" y="41566"/>
                  </a:lnTo>
                  <a:lnTo>
                    <a:pt x="108279" y="22910"/>
                  </a:lnTo>
                  <a:lnTo>
                    <a:pt x="116322" y="14659"/>
                  </a:lnTo>
                  <a:lnTo>
                    <a:pt x="137737" y="5492"/>
                  </a:lnTo>
                  <a:lnTo>
                    <a:pt x="149998" y="3047"/>
                  </a:lnTo>
                  <a:lnTo>
                    <a:pt x="172981" y="6570"/>
                  </a:lnTo>
                  <a:lnTo>
                    <a:pt x="202531" y="21707"/>
                  </a:lnTo>
                  <a:lnTo>
                    <a:pt x="217386" y="35530"/>
                  </a:lnTo>
                  <a:lnTo>
                    <a:pt x="250227" y="94592"/>
                  </a:lnTo>
                  <a:lnTo>
                    <a:pt x="255055" y="130716"/>
                  </a:lnTo>
                  <a:lnTo>
                    <a:pt x="248221" y="166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54609" y="1358278"/>
              <a:ext cx="193039" cy="168355"/>
            </a:xfrm>
            <a:custGeom>
              <a:avLst/>
              <a:gdLst/>
              <a:ahLst/>
              <a:cxnLst/>
              <a:rect l="0" t="0" r="0" b="0"/>
              <a:pathLst>
                <a:path w="193039" h="168355">
                  <a:moveTo>
                    <a:pt x="129867" y="63069"/>
                  </a:moveTo>
                  <a:lnTo>
                    <a:pt x="109624" y="19106"/>
                  </a:lnTo>
                  <a:lnTo>
                    <a:pt x="90845" y="5315"/>
                  </a:lnTo>
                  <a:lnTo>
                    <a:pt x="79286" y="0"/>
                  </a:lnTo>
                  <a:lnTo>
                    <a:pt x="53964" y="333"/>
                  </a:lnTo>
                  <a:lnTo>
                    <a:pt x="40661" y="3697"/>
                  </a:lnTo>
                  <a:lnTo>
                    <a:pt x="30622" y="9450"/>
                  </a:lnTo>
                  <a:lnTo>
                    <a:pt x="16348" y="25200"/>
                  </a:lnTo>
                  <a:lnTo>
                    <a:pt x="1736" y="53798"/>
                  </a:lnTo>
                  <a:lnTo>
                    <a:pt x="0" y="77276"/>
                  </a:lnTo>
                  <a:lnTo>
                    <a:pt x="8418" y="124886"/>
                  </a:lnTo>
                  <a:lnTo>
                    <a:pt x="20908" y="143576"/>
                  </a:lnTo>
                  <a:lnTo>
                    <a:pt x="29152" y="151835"/>
                  </a:lnTo>
                  <a:lnTo>
                    <a:pt x="38157" y="156171"/>
                  </a:lnTo>
                  <a:lnTo>
                    <a:pt x="57522" y="157870"/>
                  </a:lnTo>
                  <a:lnTo>
                    <a:pt x="88154" y="146660"/>
                  </a:lnTo>
                  <a:lnTo>
                    <a:pt x="102750" y="128686"/>
                  </a:lnTo>
                  <a:lnTo>
                    <a:pt x="108279" y="117342"/>
                  </a:lnTo>
                  <a:lnTo>
                    <a:pt x="111304" y="95379"/>
                  </a:lnTo>
                  <a:lnTo>
                    <a:pt x="110473" y="84609"/>
                  </a:lnTo>
                  <a:lnTo>
                    <a:pt x="107579" y="79769"/>
                  </a:lnTo>
                  <a:lnTo>
                    <a:pt x="103310" y="78881"/>
                  </a:lnTo>
                  <a:lnTo>
                    <a:pt x="98124" y="80629"/>
                  </a:lnTo>
                  <a:lnTo>
                    <a:pt x="97007" y="84135"/>
                  </a:lnTo>
                  <a:lnTo>
                    <a:pt x="98602" y="88811"/>
                  </a:lnTo>
                  <a:lnTo>
                    <a:pt x="128456" y="142598"/>
                  </a:lnTo>
                  <a:lnTo>
                    <a:pt x="153626" y="158903"/>
                  </a:lnTo>
                  <a:lnTo>
                    <a:pt x="193038" y="168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79883" y="1168663"/>
              <a:ext cx="20408" cy="347441"/>
            </a:xfrm>
            <a:custGeom>
              <a:avLst/>
              <a:gdLst/>
              <a:ahLst/>
              <a:cxnLst/>
              <a:rect l="0" t="0" r="0" b="0"/>
              <a:pathLst>
                <a:path w="20408" h="347441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40781"/>
                  </a:lnTo>
                  <a:lnTo>
                    <a:pt x="4621" y="198080"/>
                  </a:lnTo>
                  <a:lnTo>
                    <a:pt x="4031" y="248983"/>
                  </a:lnTo>
                  <a:lnTo>
                    <a:pt x="14313" y="302516"/>
                  </a:lnTo>
                  <a:lnTo>
                    <a:pt x="2040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56110" y="1331007"/>
              <a:ext cx="123807" cy="185097"/>
            </a:xfrm>
            <a:custGeom>
              <a:avLst/>
              <a:gdLst/>
              <a:ahLst/>
              <a:cxnLst/>
              <a:rect l="0" t="0" r="0" b="0"/>
              <a:pathLst>
                <a:path w="123807" h="185097">
                  <a:moveTo>
                    <a:pt x="28408" y="90340"/>
                  </a:moveTo>
                  <a:lnTo>
                    <a:pt x="39586" y="79161"/>
                  </a:lnTo>
                  <a:lnTo>
                    <a:pt x="101625" y="55496"/>
                  </a:lnTo>
                  <a:lnTo>
                    <a:pt x="116711" y="42098"/>
                  </a:lnTo>
                  <a:lnTo>
                    <a:pt x="122372" y="33612"/>
                  </a:lnTo>
                  <a:lnTo>
                    <a:pt x="123806" y="25615"/>
                  </a:lnTo>
                  <a:lnTo>
                    <a:pt x="122422" y="17944"/>
                  </a:lnTo>
                  <a:lnTo>
                    <a:pt x="119160" y="10491"/>
                  </a:lnTo>
                  <a:lnTo>
                    <a:pt x="112306" y="5521"/>
                  </a:lnTo>
                  <a:lnTo>
                    <a:pt x="92212" y="0"/>
                  </a:lnTo>
                  <a:lnTo>
                    <a:pt x="54592" y="2481"/>
                  </a:lnTo>
                  <a:lnTo>
                    <a:pt x="33806" y="10737"/>
                  </a:lnTo>
                  <a:lnTo>
                    <a:pt x="24988" y="16214"/>
                  </a:lnTo>
                  <a:lnTo>
                    <a:pt x="12070" y="34778"/>
                  </a:lnTo>
                  <a:lnTo>
                    <a:pt x="3599" y="58627"/>
                  </a:lnTo>
                  <a:lnTo>
                    <a:pt x="0" y="97191"/>
                  </a:lnTo>
                  <a:lnTo>
                    <a:pt x="6993" y="131364"/>
                  </a:lnTo>
                  <a:lnTo>
                    <a:pt x="17330" y="153026"/>
                  </a:lnTo>
                  <a:lnTo>
                    <a:pt x="32843" y="168113"/>
                  </a:lnTo>
                  <a:lnTo>
                    <a:pt x="52606" y="177548"/>
                  </a:lnTo>
                  <a:lnTo>
                    <a:pt x="102107" y="185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69731" y="1305533"/>
              <a:ext cx="166663" cy="249371"/>
            </a:xfrm>
            <a:custGeom>
              <a:avLst/>
              <a:gdLst/>
              <a:ahLst/>
              <a:cxnLst/>
              <a:rect l="0" t="0" r="0" b="0"/>
              <a:pathLst>
                <a:path w="166663" h="249371">
                  <a:moveTo>
                    <a:pt x="130642" y="0"/>
                  </a:moveTo>
                  <a:lnTo>
                    <a:pt x="67214" y="19128"/>
                  </a:lnTo>
                  <a:lnTo>
                    <a:pt x="14794" y="49804"/>
                  </a:lnTo>
                  <a:lnTo>
                    <a:pt x="7787" y="58939"/>
                  </a:lnTo>
                  <a:lnTo>
                    <a:pt x="0" y="81567"/>
                  </a:lnTo>
                  <a:lnTo>
                    <a:pt x="1434" y="90643"/>
                  </a:lnTo>
                  <a:lnTo>
                    <a:pt x="5898" y="97863"/>
                  </a:lnTo>
                  <a:lnTo>
                    <a:pt x="12384" y="103847"/>
                  </a:lnTo>
                  <a:lnTo>
                    <a:pt x="32069" y="110495"/>
                  </a:lnTo>
                  <a:lnTo>
                    <a:pt x="89195" y="122349"/>
                  </a:lnTo>
                  <a:lnTo>
                    <a:pt x="150169" y="131406"/>
                  </a:lnTo>
                  <a:lnTo>
                    <a:pt x="157698" y="137907"/>
                  </a:lnTo>
                  <a:lnTo>
                    <a:pt x="166063" y="157608"/>
                  </a:lnTo>
                  <a:lnTo>
                    <a:pt x="166662" y="178843"/>
                  </a:lnTo>
                  <a:lnTo>
                    <a:pt x="157514" y="221071"/>
                  </a:lnTo>
                  <a:lnTo>
                    <a:pt x="152066" y="229269"/>
                  </a:lnTo>
                  <a:lnTo>
                    <a:pt x="136654" y="241498"/>
                  </a:lnTo>
                  <a:lnTo>
                    <a:pt x="97068" y="249370"/>
                  </a:lnTo>
                  <a:lnTo>
                    <a:pt x="59473" y="246113"/>
                  </a:lnTo>
                  <a:lnTo>
                    <a:pt x="253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3098" y="1337119"/>
              <a:ext cx="290438" cy="185225"/>
            </a:xfrm>
            <a:custGeom>
              <a:avLst/>
              <a:gdLst/>
              <a:ahLst/>
              <a:cxnLst/>
              <a:rect l="0" t="0" r="0" b="0"/>
              <a:pathLst>
                <a:path w="290438" h="185225">
                  <a:moveTo>
                    <a:pt x="0" y="10528"/>
                  </a:moveTo>
                  <a:lnTo>
                    <a:pt x="0" y="64673"/>
                  </a:lnTo>
                  <a:lnTo>
                    <a:pt x="5589" y="114030"/>
                  </a:lnTo>
                  <a:lnTo>
                    <a:pt x="20243" y="146870"/>
                  </a:lnTo>
                  <a:lnTo>
                    <a:pt x="39403" y="173238"/>
                  </a:lnTo>
                  <a:lnTo>
                    <a:pt x="47326" y="176323"/>
                  </a:lnTo>
                  <a:lnTo>
                    <a:pt x="56117" y="176040"/>
                  </a:lnTo>
                  <a:lnTo>
                    <a:pt x="74074" y="169487"/>
                  </a:lnTo>
                  <a:lnTo>
                    <a:pt x="89854" y="158776"/>
                  </a:lnTo>
                  <a:lnTo>
                    <a:pt x="101546" y="139977"/>
                  </a:lnTo>
                  <a:lnTo>
                    <a:pt x="118584" y="95370"/>
                  </a:lnTo>
                  <a:lnTo>
                    <a:pt x="122340" y="91656"/>
                  </a:lnTo>
                  <a:lnTo>
                    <a:pt x="126014" y="92689"/>
                  </a:lnTo>
                  <a:lnTo>
                    <a:pt x="133215" y="103196"/>
                  </a:lnTo>
                  <a:lnTo>
                    <a:pt x="156745" y="157498"/>
                  </a:lnTo>
                  <a:lnTo>
                    <a:pt x="172610" y="173724"/>
                  </a:lnTo>
                  <a:lnTo>
                    <a:pt x="194479" y="182496"/>
                  </a:lnTo>
                  <a:lnTo>
                    <a:pt x="218626" y="185224"/>
                  </a:lnTo>
                  <a:lnTo>
                    <a:pt x="241057" y="182537"/>
                  </a:lnTo>
                  <a:lnTo>
                    <a:pt x="259605" y="174324"/>
                  </a:lnTo>
                  <a:lnTo>
                    <a:pt x="267826" y="168859"/>
                  </a:lnTo>
                  <a:lnTo>
                    <a:pt x="280081" y="147188"/>
                  </a:lnTo>
                  <a:lnTo>
                    <a:pt x="290437" y="102103"/>
                  </a:lnTo>
                  <a:lnTo>
                    <a:pt x="290386" y="54819"/>
                  </a:lnTo>
                  <a:lnTo>
                    <a:pt x="282962" y="2053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68953" y="1116020"/>
              <a:ext cx="189514" cy="389556"/>
            </a:xfrm>
            <a:custGeom>
              <a:avLst/>
              <a:gdLst/>
              <a:ahLst/>
              <a:cxnLst/>
              <a:rect l="0" t="0" r="0" b="0"/>
              <a:pathLst>
                <a:path w="189514" h="389556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24749" y="145156"/>
                  </a:lnTo>
                  <a:lnTo>
                    <a:pt x="29560" y="202497"/>
                  </a:lnTo>
                  <a:lnTo>
                    <a:pt x="42163" y="258351"/>
                  </a:lnTo>
                  <a:lnTo>
                    <a:pt x="55127" y="306356"/>
                  </a:lnTo>
                  <a:lnTo>
                    <a:pt x="60412" y="363545"/>
                  </a:lnTo>
                  <a:lnTo>
                    <a:pt x="58992" y="365196"/>
                  </a:lnTo>
                  <a:lnTo>
                    <a:pt x="56875" y="362787"/>
                  </a:lnTo>
                  <a:lnTo>
                    <a:pt x="48307" y="342629"/>
                  </a:lnTo>
                  <a:lnTo>
                    <a:pt x="43949" y="308840"/>
                  </a:lnTo>
                  <a:lnTo>
                    <a:pt x="48247" y="274782"/>
                  </a:lnTo>
                  <a:lnTo>
                    <a:pt x="62518" y="248053"/>
                  </a:lnTo>
                  <a:lnTo>
                    <a:pt x="70925" y="243748"/>
                  </a:lnTo>
                  <a:lnTo>
                    <a:pt x="92743" y="242083"/>
                  </a:lnTo>
                  <a:lnTo>
                    <a:pt x="125745" y="253313"/>
                  </a:lnTo>
                  <a:lnTo>
                    <a:pt x="152161" y="271458"/>
                  </a:lnTo>
                  <a:lnTo>
                    <a:pt x="169217" y="297241"/>
                  </a:lnTo>
                  <a:lnTo>
                    <a:pt x="184291" y="344630"/>
                  </a:lnTo>
                  <a:lnTo>
                    <a:pt x="18951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96656" y="1347647"/>
              <a:ext cx="213121" cy="176543"/>
            </a:xfrm>
            <a:custGeom>
              <a:avLst/>
              <a:gdLst/>
              <a:ahLst/>
              <a:cxnLst/>
              <a:rect l="0" t="0" r="0" b="0"/>
              <a:pathLst>
                <a:path w="213121" h="176543">
                  <a:moveTo>
                    <a:pt x="140794" y="21057"/>
                  </a:moveTo>
                  <a:lnTo>
                    <a:pt x="124027" y="9879"/>
                  </a:lnTo>
                  <a:lnTo>
                    <a:pt x="91242" y="2927"/>
                  </a:lnTo>
                  <a:lnTo>
                    <a:pt x="57482" y="6457"/>
                  </a:lnTo>
                  <a:lnTo>
                    <a:pt x="39036" y="14958"/>
                  </a:lnTo>
                  <a:lnTo>
                    <a:pt x="30841" y="20501"/>
                  </a:lnTo>
                  <a:lnTo>
                    <a:pt x="18617" y="36018"/>
                  </a:lnTo>
                  <a:lnTo>
                    <a:pt x="1237" y="74575"/>
                  </a:lnTo>
                  <a:lnTo>
                    <a:pt x="0" y="95146"/>
                  </a:lnTo>
                  <a:lnTo>
                    <a:pt x="4520" y="115987"/>
                  </a:lnTo>
                  <a:lnTo>
                    <a:pt x="14327" y="136947"/>
                  </a:lnTo>
                  <a:lnTo>
                    <a:pt x="29604" y="151723"/>
                  </a:lnTo>
                  <a:lnTo>
                    <a:pt x="68008" y="170740"/>
                  </a:lnTo>
                  <a:lnTo>
                    <a:pt x="104540" y="176542"/>
                  </a:lnTo>
                  <a:lnTo>
                    <a:pt x="139411" y="172672"/>
                  </a:lnTo>
                  <a:lnTo>
                    <a:pt x="177559" y="158527"/>
                  </a:lnTo>
                  <a:lnTo>
                    <a:pt x="207320" y="133929"/>
                  </a:lnTo>
                  <a:lnTo>
                    <a:pt x="212051" y="122041"/>
                  </a:lnTo>
                  <a:lnTo>
                    <a:pt x="213120" y="79704"/>
                  </a:lnTo>
                  <a:lnTo>
                    <a:pt x="204858" y="45063"/>
                  </a:lnTo>
                  <a:lnTo>
                    <a:pt x="194224" y="27437"/>
                  </a:lnTo>
                  <a:lnTo>
                    <a:pt x="178578" y="14924"/>
                  </a:lnTo>
                  <a:lnTo>
                    <a:pt x="1407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60058" y="1369408"/>
              <a:ext cx="203860" cy="169956"/>
            </a:xfrm>
            <a:custGeom>
              <a:avLst/>
              <a:gdLst/>
              <a:ahLst/>
              <a:cxnLst/>
              <a:rect l="0" t="0" r="0" b="0"/>
              <a:pathLst>
                <a:path w="203860" h="169956">
                  <a:moveTo>
                    <a:pt x="119631" y="72996"/>
                  </a:moveTo>
                  <a:lnTo>
                    <a:pt x="125220" y="56228"/>
                  </a:lnTo>
                  <a:lnTo>
                    <a:pt x="124527" y="48949"/>
                  </a:lnTo>
                  <a:lnTo>
                    <a:pt x="100417" y="7813"/>
                  </a:lnTo>
                  <a:lnTo>
                    <a:pt x="91614" y="2635"/>
                  </a:lnTo>
                  <a:lnTo>
                    <a:pt x="69354" y="0"/>
                  </a:lnTo>
                  <a:lnTo>
                    <a:pt x="46983" y="5848"/>
                  </a:lnTo>
                  <a:lnTo>
                    <a:pt x="36104" y="10683"/>
                  </a:lnTo>
                  <a:lnTo>
                    <a:pt x="20896" y="25414"/>
                  </a:lnTo>
                  <a:lnTo>
                    <a:pt x="5758" y="56558"/>
                  </a:lnTo>
                  <a:lnTo>
                    <a:pt x="0" y="82068"/>
                  </a:lnTo>
                  <a:lnTo>
                    <a:pt x="1341" y="109003"/>
                  </a:lnTo>
                  <a:lnTo>
                    <a:pt x="14262" y="144886"/>
                  </a:lnTo>
                  <a:lnTo>
                    <a:pt x="29516" y="160709"/>
                  </a:lnTo>
                  <a:lnTo>
                    <a:pt x="38497" y="166566"/>
                  </a:lnTo>
                  <a:lnTo>
                    <a:pt x="57835" y="169955"/>
                  </a:lnTo>
                  <a:lnTo>
                    <a:pt x="67905" y="169221"/>
                  </a:lnTo>
                  <a:lnTo>
                    <a:pt x="85333" y="159046"/>
                  </a:lnTo>
                  <a:lnTo>
                    <a:pt x="93256" y="151420"/>
                  </a:lnTo>
                  <a:lnTo>
                    <a:pt x="102060" y="130468"/>
                  </a:lnTo>
                  <a:lnTo>
                    <a:pt x="104803" y="106728"/>
                  </a:lnTo>
                  <a:lnTo>
                    <a:pt x="102109" y="80651"/>
                  </a:lnTo>
                  <a:lnTo>
                    <a:pt x="103271" y="81609"/>
                  </a:lnTo>
                  <a:lnTo>
                    <a:pt x="125145" y="116461"/>
                  </a:lnTo>
                  <a:lnTo>
                    <a:pt x="158499" y="153430"/>
                  </a:lnTo>
                  <a:lnTo>
                    <a:pt x="175510" y="161387"/>
                  </a:lnTo>
                  <a:lnTo>
                    <a:pt x="203859" y="167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60836" y="1379233"/>
              <a:ext cx="55892" cy="196383"/>
            </a:xfrm>
            <a:custGeom>
              <a:avLst/>
              <a:gdLst/>
              <a:ahLst/>
              <a:cxnLst/>
              <a:rect l="0" t="0" r="0" b="0"/>
              <a:pathLst>
                <a:path w="55892" h="196383">
                  <a:moveTo>
                    <a:pt x="3081" y="52642"/>
                  </a:moveTo>
                  <a:lnTo>
                    <a:pt x="5421" y="91160"/>
                  </a:lnTo>
                  <a:lnTo>
                    <a:pt x="30592" y="148161"/>
                  </a:lnTo>
                  <a:lnTo>
                    <a:pt x="42688" y="178040"/>
                  </a:lnTo>
                  <a:lnTo>
                    <a:pt x="55891" y="196382"/>
                  </a:lnTo>
                  <a:lnTo>
                    <a:pt x="31454" y="142833"/>
                  </a:lnTo>
                  <a:lnTo>
                    <a:pt x="7554" y="85013"/>
                  </a:lnTo>
                  <a:lnTo>
                    <a:pt x="0" y="63520"/>
                  </a:lnTo>
                  <a:lnTo>
                    <a:pt x="348" y="26099"/>
                  </a:lnTo>
                  <a:lnTo>
                    <a:pt x="4768" y="17400"/>
                  </a:lnTo>
                  <a:lnTo>
                    <a:pt x="11225" y="11600"/>
                  </a:lnTo>
                  <a:lnTo>
                    <a:pt x="346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92739" y="1392817"/>
              <a:ext cx="155448" cy="183346"/>
            </a:xfrm>
            <a:custGeom>
              <a:avLst/>
              <a:gdLst/>
              <a:ahLst/>
              <a:cxnLst/>
              <a:rect l="0" t="0" r="0" b="0"/>
              <a:pathLst>
                <a:path w="155448" h="183346">
                  <a:moveTo>
                    <a:pt x="8048" y="60115"/>
                  </a:moveTo>
                  <a:lnTo>
                    <a:pt x="45526" y="68449"/>
                  </a:lnTo>
                  <a:lnTo>
                    <a:pt x="83494" y="66874"/>
                  </a:lnTo>
                  <a:lnTo>
                    <a:pt x="108260" y="60779"/>
                  </a:lnTo>
                  <a:lnTo>
                    <a:pt x="127066" y="50272"/>
                  </a:lnTo>
                  <a:lnTo>
                    <a:pt x="131847" y="43024"/>
                  </a:lnTo>
                  <a:lnTo>
                    <a:pt x="134040" y="25613"/>
                  </a:lnTo>
                  <a:lnTo>
                    <a:pt x="129477" y="18396"/>
                  </a:lnTo>
                  <a:lnTo>
                    <a:pt x="111930" y="7258"/>
                  </a:lnTo>
                  <a:lnTo>
                    <a:pt x="75743" y="0"/>
                  </a:lnTo>
                  <a:lnTo>
                    <a:pt x="52173" y="4542"/>
                  </a:lnTo>
                  <a:lnTo>
                    <a:pt x="40974" y="9028"/>
                  </a:lnTo>
                  <a:lnTo>
                    <a:pt x="25412" y="23372"/>
                  </a:lnTo>
                  <a:lnTo>
                    <a:pt x="5889" y="61176"/>
                  </a:lnTo>
                  <a:lnTo>
                    <a:pt x="0" y="97604"/>
                  </a:lnTo>
                  <a:lnTo>
                    <a:pt x="3844" y="132444"/>
                  </a:lnTo>
                  <a:lnTo>
                    <a:pt x="15538" y="151143"/>
                  </a:lnTo>
                  <a:lnTo>
                    <a:pt x="33604" y="166083"/>
                  </a:lnTo>
                  <a:lnTo>
                    <a:pt x="70082" y="179900"/>
                  </a:lnTo>
                  <a:lnTo>
                    <a:pt x="109357" y="183345"/>
                  </a:lnTo>
                  <a:lnTo>
                    <a:pt x="155447" y="175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27212" y="1186156"/>
              <a:ext cx="261850" cy="393119"/>
            </a:xfrm>
            <a:custGeom>
              <a:avLst/>
              <a:gdLst/>
              <a:ahLst/>
              <a:cxnLst/>
              <a:rect l="0" t="0" r="0" b="0"/>
              <a:pathLst>
                <a:path w="261850" h="393119">
                  <a:moveTo>
                    <a:pt x="0" y="35149"/>
                  </a:moveTo>
                  <a:lnTo>
                    <a:pt x="58617" y="35149"/>
                  </a:lnTo>
                  <a:lnTo>
                    <a:pt x="120027" y="33979"/>
                  </a:lnTo>
                  <a:lnTo>
                    <a:pt x="175311" y="23696"/>
                  </a:lnTo>
                  <a:lnTo>
                    <a:pt x="231143" y="6951"/>
                  </a:lnTo>
                  <a:lnTo>
                    <a:pt x="252469" y="0"/>
                  </a:lnTo>
                  <a:lnTo>
                    <a:pt x="258390" y="2358"/>
                  </a:lnTo>
                  <a:lnTo>
                    <a:pt x="261167" y="8609"/>
                  </a:lnTo>
                  <a:lnTo>
                    <a:pt x="261849" y="17456"/>
                  </a:lnTo>
                  <a:lnTo>
                    <a:pt x="243247" y="78630"/>
                  </a:lnTo>
                  <a:lnTo>
                    <a:pt x="234452" y="103607"/>
                  </a:lnTo>
                  <a:lnTo>
                    <a:pt x="212861" y="148064"/>
                  </a:lnTo>
                  <a:lnTo>
                    <a:pt x="191395" y="206542"/>
                  </a:lnTo>
                  <a:lnTo>
                    <a:pt x="165795" y="261984"/>
                  </a:lnTo>
                  <a:lnTo>
                    <a:pt x="144463" y="318788"/>
                  </a:lnTo>
                  <a:lnTo>
                    <a:pt x="126418" y="368858"/>
                  </a:lnTo>
                  <a:lnTo>
                    <a:pt x="115814" y="393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66343" y="1200248"/>
              <a:ext cx="279173" cy="392632"/>
            </a:xfrm>
            <a:custGeom>
              <a:avLst/>
              <a:gdLst/>
              <a:ahLst/>
              <a:cxnLst/>
              <a:rect l="0" t="0" r="0" b="0"/>
              <a:pathLst>
                <a:path w="279173" h="392632">
                  <a:moveTo>
                    <a:pt x="218879" y="0"/>
                  </a:moveTo>
                  <a:lnTo>
                    <a:pt x="164734" y="11453"/>
                  </a:lnTo>
                  <a:lnTo>
                    <a:pt x="139833" y="19128"/>
                  </a:lnTo>
                  <a:lnTo>
                    <a:pt x="110320" y="34264"/>
                  </a:lnTo>
                  <a:lnTo>
                    <a:pt x="59611" y="40564"/>
                  </a:lnTo>
                  <a:lnTo>
                    <a:pt x="34620" y="43765"/>
                  </a:lnTo>
                  <a:lnTo>
                    <a:pt x="15713" y="52986"/>
                  </a:lnTo>
                  <a:lnTo>
                    <a:pt x="9736" y="61061"/>
                  </a:lnTo>
                  <a:lnTo>
                    <a:pt x="3094" y="82510"/>
                  </a:lnTo>
                  <a:lnTo>
                    <a:pt x="0" y="133239"/>
                  </a:lnTo>
                  <a:lnTo>
                    <a:pt x="3837" y="156313"/>
                  </a:lnTo>
                  <a:lnTo>
                    <a:pt x="7667" y="161531"/>
                  </a:lnTo>
                  <a:lnTo>
                    <a:pt x="12560" y="162669"/>
                  </a:lnTo>
                  <a:lnTo>
                    <a:pt x="52370" y="152486"/>
                  </a:lnTo>
                  <a:lnTo>
                    <a:pt x="92921" y="153387"/>
                  </a:lnTo>
                  <a:lnTo>
                    <a:pt x="113765" y="151230"/>
                  </a:lnTo>
                  <a:lnTo>
                    <a:pt x="166259" y="162404"/>
                  </a:lnTo>
                  <a:lnTo>
                    <a:pt x="229410" y="197233"/>
                  </a:lnTo>
                  <a:lnTo>
                    <a:pt x="255405" y="217797"/>
                  </a:lnTo>
                  <a:lnTo>
                    <a:pt x="272336" y="244297"/>
                  </a:lnTo>
                  <a:lnTo>
                    <a:pt x="279172" y="279965"/>
                  </a:lnTo>
                  <a:lnTo>
                    <a:pt x="274532" y="303413"/>
                  </a:lnTo>
                  <a:lnTo>
                    <a:pt x="252489" y="347063"/>
                  </a:lnTo>
                  <a:lnTo>
                    <a:pt x="221298" y="373325"/>
                  </a:lnTo>
                  <a:lnTo>
                    <a:pt x="182421" y="390335"/>
                  </a:lnTo>
                  <a:lnTo>
                    <a:pt x="158222" y="392631"/>
                  </a:lnTo>
                  <a:lnTo>
                    <a:pt x="96161" y="381554"/>
                  </a:lnTo>
                  <a:lnTo>
                    <a:pt x="57378" y="368304"/>
                  </a:lnTo>
                  <a:lnTo>
                    <a:pt x="3989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01077" y="1431875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56396" y="57565"/>
                  </a:lnTo>
                  <a:lnTo>
                    <a:pt x="84276" y="89490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32663" y="1421347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157927" y="0"/>
                  </a:moveTo>
                  <a:lnTo>
                    <a:pt x="142286" y="17980"/>
                  </a:lnTo>
                  <a:lnTo>
                    <a:pt x="123084" y="69741"/>
                  </a:lnTo>
                  <a:lnTo>
                    <a:pt x="100438" y="128333"/>
                  </a:lnTo>
                  <a:lnTo>
                    <a:pt x="66505" y="185067"/>
                  </a:lnTo>
                  <a:lnTo>
                    <a:pt x="39739" y="237984"/>
                  </a:lnTo>
                  <a:lnTo>
                    <a:pt x="18159" y="29424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32704" y="1416243"/>
              <a:ext cx="115988" cy="173561"/>
            </a:xfrm>
            <a:custGeom>
              <a:avLst/>
              <a:gdLst/>
              <a:ahLst/>
              <a:cxnLst/>
              <a:rect l="0" t="0" r="0" b="0"/>
              <a:pathLst>
                <a:path w="115988" h="173561">
                  <a:moveTo>
                    <a:pt x="0" y="68275"/>
                  </a:moveTo>
                  <a:lnTo>
                    <a:pt x="42692" y="65155"/>
                  </a:lnTo>
                  <a:lnTo>
                    <a:pt x="93663" y="49147"/>
                  </a:lnTo>
                  <a:lnTo>
                    <a:pt x="110258" y="37936"/>
                  </a:lnTo>
                  <a:lnTo>
                    <a:pt x="114450" y="30502"/>
                  </a:lnTo>
                  <a:lnTo>
                    <a:pt x="115987" y="12882"/>
                  </a:lnTo>
                  <a:lnTo>
                    <a:pt x="110080" y="6780"/>
                  </a:lnTo>
                  <a:lnTo>
                    <a:pt x="87919" y="0"/>
                  </a:lnTo>
                  <a:lnTo>
                    <a:pt x="64812" y="3225"/>
                  </a:lnTo>
                  <a:lnTo>
                    <a:pt x="35192" y="18195"/>
                  </a:lnTo>
                  <a:lnTo>
                    <a:pt x="26971" y="24360"/>
                  </a:lnTo>
                  <a:lnTo>
                    <a:pt x="14716" y="43688"/>
                  </a:lnTo>
                  <a:lnTo>
                    <a:pt x="6541" y="67876"/>
                  </a:lnTo>
                  <a:lnTo>
                    <a:pt x="2907" y="94224"/>
                  </a:lnTo>
                  <a:lnTo>
                    <a:pt x="7531" y="118412"/>
                  </a:lnTo>
                  <a:lnTo>
                    <a:pt x="23289" y="148641"/>
                  </a:lnTo>
                  <a:lnTo>
                    <a:pt x="29564" y="156947"/>
                  </a:lnTo>
                  <a:lnTo>
                    <a:pt x="45895" y="166176"/>
                  </a:lnTo>
                  <a:lnTo>
                    <a:pt x="73700" y="173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93470" y="1439719"/>
              <a:ext cx="165619" cy="150106"/>
            </a:xfrm>
            <a:custGeom>
              <a:avLst/>
              <a:gdLst/>
              <a:ahLst/>
              <a:cxnLst/>
              <a:rect l="0" t="0" r="0" b="0"/>
              <a:pathLst>
                <a:path w="165619" h="150106">
                  <a:moveTo>
                    <a:pt x="91918" y="65856"/>
                  </a:moveTo>
                  <a:lnTo>
                    <a:pt x="97507" y="49088"/>
                  </a:lnTo>
                  <a:lnTo>
                    <a:pt x="97132" y="31497"/>
                  </a:lnTo>
                  <a:lnTo>
                    <a:pt x="95394" y="21893"/>
                  </a:lnTo>
                  <a:lnTo>
                    <a:pt x="90726" y="14320"/>
                  </a:lnTo>
                  <a:lnTo>
                    <a:pt x="76180" y="2787"/>
                  </a:lnTo>
                  <a:lnTo>
                    <a:pt x="58017" y="0"/>
                  </a:lnTo>
                  <a:lnTo>
                    <a:pt x="48261" y="895"/>
                  </a:lnTo>
                  <a:lnTo>
                    <a:pt x="31180" y="8129"/>
                  </a:lnTo>
                  <a:lnTo>
                    <a:pt x="23350" y="13333"/>
                  </a:lnTo>
                  <a:lnTo>
                    <a:pt x="11531" y="31594"/>
                  </a:lnTo>
                  <a:lnTo>
                    <a:pt x="3548" y="55307"/>
                  </a:lnTo>
                  <a:lnTo>
                    <a:pt x="0" y="81445"/>
                  </a:lnTo>
                  <a:lnTo>
                    <a:pt x="4662" y="105539"/>
                  </a:lnTo>
                  <a:lnTo>
                    <a:pt x="15703" y="126777"/>
                  </a:lnTo>
                  <a:lnTo>
                    <a:pt x="32308" y="144014"/>
                  </a:lnTo>
                  <a:lnTo>
                    <a:pt x="41649" y="148377"/>
                  </a:lnTo>
                  <a:lnTo>
                    <a:pt x="61387" y="150105"/>
                  </a:lnTo>
                  <a:lnTo>
                    <a:pt x="70395" y="146588"/>
                  </a:lnTo>
                  <a:lnTo>
                    <a:pt x="86642" y="133322"/>
                  </a:lnTo>
                  <a:lnTo>
                    <a:pt x="95422" y="112609"/>
                  </a:lnTo>
                  <a:lnTo>
                    <a:pt x="97764" y="100534"/>
                  </a:lnTo>
                  <a:lnTo>
                    <a:pt x="101664" y="94824"/>
                  </a:lnTo>
                  <a:lnTo>
                    <a:pt x="106604" y="93356"/>
                  </a:lnTo>
                  <a:lnTo>
                    <a:pt x="112237" y="94718"/>
                  </a:lnTo>
                  <a:lnTo>
                    <a:pt x="124736" y="105590"/>
                  </a:lnTo>
                  <a:lnTo>
                    <a:pt x="138089" y="118610"/>
                  </a:lnTo>
                  <a:lnTo>
                    <a:pt x="165618" y="129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80144" y="1431875"/>
              <a:ext cx="52644" cy="149034"/>
            </a:xfrm>
            <a:custGeom>
              <a:avLst/>
              <a:gdLst/>
              <a:ahLst/>
              <a:cxnLst/>
              <a:rect l="0" t="0" r="0" b="0"/>
              <a:pathLst>
                <a:path w="52644" h="149034">
                  <a:moveTo>
                    <a:pt x="0" y="42114"/>
                  </a:moveTo>
                  <a:lnTo>
                    <a:pt x="11454" y="91045"/>
                  </a:lnTo>
                  <a:lnTo>
                    <a:pt x="24451" y="132651"/>
                  </a:lnTo>
                  <a:lnTo>
                    <a:pt x="31924" y="149033"/>
                  </a:lnTo>
                  <a:lnTo>
                    <a:pt x="30642" y="148489"/>
                  </a:lnTo>
                  <a:lnTo>
                    <a:pt x="24147" y="138525"/>
                  </a:lnTo>
                  <a:lnTo>
                    <a:pt x="6964" y="87999"/>
                  </a:lnTo>
                  <a:lnTo>
                    <a:pt x="2064" y="48171"/>
                  </a:lnTo>
                  <a:lnTo>
                    <a:pt x="7157" y="26869"/>
                  </a:lnTo>
                  <a:lnTo>
                    <a:pt x="11790" y="17912"/>
                  </a:lnTo>
                  <a:lnTo>
                    <a:pt x="18389" y="11942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45895" y="1410818"/>
              <a:ext cx="139754" cy="200043"/>
            </a:xfrm>
            <a:custGeom>
              <a:avLst/>
              <a:gdLst/>
              <a:ahLst/>
              <a:cxnLst/>
              <a:rect l="0" t="0" r="0" b="0"/>
              <a:pathLst>
                <a:path w="139754" h="200043">
                  <a:moveTo>
                    <a:pt x="86934" y="0"/>
                  </a:moveTo>
                  <a:lnTo>
                    <a:pt x="62887" y="9576"/>
                  </a:lnTo>
                  <a:lnTo>
                    <a:pt x="14233" y="47326"/>
                  </a:lnTo>
                  <a:lnTo>
                    <a:pt x="2760" y="65488"/>
                  </a:lnTo>
                  <a:lnTo>
                    <a:pt x="0" y="85258"/>
                  </a:lnTo>
                  <a:lnTo>
                    <a:pt x="902" y="95443"/>
                  </a:lnTo>
                  <a:lnTo>
                    <a:pt x="5013" y="101063"/>
                  </a:lnTo>
                  <a:lnTo>
                    <a:pt x="11262" y="103641"/>
                  </a:lnTo>
                  <a:lnTo>
                    <a:pt x="27566" y="103384"/>
                  </a:lnTo>
                  <a:lnTo>
                    <a:pt x="87267" y="89602"/>
                  </a:lnTo>
                  <a:lnTo>
                    <a:pt x="108139" y="91686"/>
                  </a:lnTo>
                  <a:lnTo>
                    <a:pt x="125994" y="102751"/>
                  </a:lnTo>
                  <a:lnTo>
                    <a:pt x="134031" y="110615"/>
                  </a:lnTo>
                  <a:lnTo>
                    <a:pt x="138220" y="120536"/>
                  </a:lnTo>
                  <a:lnTo>
                    <a:pt x="139753" y="144039"/>
                  </a:lnTo>
                  <a:lnTo>
                    <a:pt x="133416" y="163843"/>
                  </a:lnTo>
                  <a:lnTo>
                    <a:pt x="128450" y="172400"/>
                  </a:lnTo>
                  <a:lnTo>
                    <a:pt x="110455" y="185027"/>
                  </a:lnTo>
                  <a:lnTo>
                    <a:pt x="80255" y="195593"/>
                  </a:lnTo>
                  <a:lnTo>
                    <a:pt x="5534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83171" y="1428857"/>
              <a:ext cx="181587" cy="163990"/>
            </a:xfrm>
            <a:custGeom>
              <a:avLst/>
              <a:gdLst/>
              <a:ahLst/>
              <a:cxnLst/>
              <a:rect l="0" t="0" r="0" b="0"/>
              <a:pathLst>
                <a:path w="181587" h="163990">
                  <a:moveTo>
                    <a:pt x="133969" y="13547"/>
                  </a:moveTo>
                  <a:lnTo>
                    <a:pt x="117201" y="2368"/>
                  </a:lnTo>
                  <a:lnTo>
                    <a:pt x="96490" y="0"/>
                  </a:lnTo>
                  <a:lnTo>
                    <a:pt x="50656" y="8011"/>
                  </a:lnTo>
                  <a:lnTo>
                    <a:pt x="24015" y="23085"/>
                  </a:lnTo>
                  <a:lnTo>
                    <a:pt x="11791" y="38843"/>
                  </a:lnTo>
                  <a:lnTo>
                    <a:pt x="3628" y="58715"/>
                  </a:lnTo>
                  <a:lnTo>
                    <a:pt x="0" y="83144"/>
                  </a:lnTo>
                  <a:lnTo>
                    <a:pt x="4627" y="106480"/>
                  </a:lnTo>
                  <a:lnTo>
                    <a:pt x="15652" y="127380"/>
                  </a:lnTo>
                  <a:lnTo>
                    <a:pt x="32250" y="144468"/>
                  </a:lnTo>
                  <a:lnTo>
                    <a:pt x="61325" y="161653"/>
                  </a:lnTo>
                  <a:lnTo>
                    <a:pt x="88035" y="163989"/>
                  </a:lnTo>
                  <a:lnTo>
                    <a:pt x="117063" y="159959"/>
                  </a:lnTo>
                  <a:lnTo>
                    <a:pt x="141663" y="150368"/>
                  </a:lnTo>
                  <a:lnTo>
                    <a:pt x="169653" y="126226"/>
                  </a:lnTo>
                  <a:lnTo>
                    <a:pt x="179074" y="103791"/>
                  </a:lnTo>
                  <a:lnTo>
                    <a:pt x="181586" y="91257"/>
                  </a:lnTo>
                  <a:lnTo>
                    <a:pt x="178138" y="67972"/>
                  </a:lnTo>
                  <a:lnTo>
                    <a:pt x="173943" y="56849"/>
                  </a:lnTo>
                  <a:lnTo>
                    <a:pt x="167638" y="49434"/>
                  </a:lnTo>
                  <a:lnTo>
                    <a:pt x="133969" y="3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95229" y="1263419"/>
              <a:ext cx="37725" cy="315856"/>
            </a:xfrm>
            <a:custGeom>
              <a:avLst/>
              <a:gdLst/>
              <a:ahLst/>
              <a:cxnLst/>
              <a:rect l="0" t="0" r="0" b="0"/>
              <a:pathLst>
                <a:path w="37725" h="315856">
                  <a:moveTo>
                    <a:pt x="16667" y="0"/>
                  </a:moveTo>
                  <a:lnTo>
                    <a:pt x="5489" y="11179"/>
                  </a:lnTo>
                  <a:lnTo>
                    <a:pt x="0" y="32265"/>
                  </a:lnTo>
                  <a:lnTo>
                    <a:pt x="31" y="70781"/>
                  </a:lnTo>
                  <a:lnTo>
                    <a:pt x="6505" y="133194"/>
                  </a:lnTo>
                  <a:lnTo>
                    <a:pt x="14313" y="184497"/>
                  </a:lnTo>
                  <a:lnTo>
                    <a:pt x="16202" y="244674"/>
                  </a:lnTo>
                  <a:lnTo>
                    <a:pt x="24980" y="290876"/>
                  </a:lnTo>
                  <a:lnTo>
                    <a:pt x="3772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79370" y="1242699"/>
              <a:ext cx="153626" cy="325655"/>
            </a:xfrm>
            <a:custGeom>
              <a:avLst/>
              <a:gdLst/>
              <a:ahLst/>
              <a:cxnLst/>
              <a:rect l="0" t="0" r="0" b="0"/>
              <a:pathLst>
                <a:path w="153626" h="325655">
                  <a:moveTo>
                    <a:pt x="111510" y="252347"/>
                  </a:moveTo>
                  <a:lnTo>
                    <a:pt x="101936" y="221065"/>
                  </a:lnTo>
                  <a:lnTo>
                    <a:pt x="91267" y="204909"/>
                  </a:lnTo>
                  <a:lnTo>
                    <a:pt x="75608" y="193049"/>
                  </a:lnTo>
                  <a:lnTo>
                    <a:pt x="66519" y="188249"/>
                  </a:lnTo>
                  <a:lnTo>
                    <a:pt x="47061" y="186034"/>
                  </a:lnTo>
                  <a:lnTo>
                    <a:pt x="36958" y="187082"/>
                  </a:lnTo>
                  <a:lnTo>
                    <a:pt x="27884" y="192459"/>
                  </a:lnTo>
                  <a:lnTo>
                    <a:pt x="11562" y="210912"/>
                  </a:lnTo>
                  <a:lnTo>
                    <a:pt x="2748" y="234712"/>
                  </a:lnTo>
                  <a:lnTo>
                    <a:pt x="0" y="260887"/>
                  </a:lnTo>
                  <a:lnTo>
                    <a:pt x="2678" y="288118"/>
                  </a:lnTo>
                  <a:lnTo>
                    <a:pt x="14008" y="309579"/>
                  </a:lnTo>
                  <a:lnTo>
                    <a:pt x="21942" y="318578"/>
                  </a:lnTo>
                  <a:lnTo>
                    <a:pt x="30742" y="323407"/>
                  </a:lnTo>
                  <a:lnTo>
                    <a:pt x="49877" y="325654"/>
                  </a:lnTo>
                  <a:lnTo>
                    <a:pt x="70080" y="319633"/>
                  </a:lnTo>
                  <a:lnTo>
                    <a:pt x="89588" y="307988"/>
                  </a:lnTo>
                  <a:lnTo>
                    <a:pt x="112554" y="281702"/>
                  </a:lnTo>
                  <a:lnTo>
                    <a:pt x="135290" y="225407"/>
                  </a:lnTo>
                  <a:lnTo>
                    <a:pt x="141554" y="163924"/>
                  </a:lnTo>
                  <a:lnTo>
                    <a:pt x="142791" y="102387"/>
                  </a:lnTo>
                  <a:lnTo>
                    <a:pt x="137447" y="45431"/>
                  </a:lnTo>
                  <a:lnTo>
                    <a:pt x="128424" y="5685"/>
                  </a:lnTo>
                  <a:lnTo>
                    <a:pt x="125126" y="168"/>
                  </a:lnTo>
                  <a:lnTo>
                    <a:pt x="121757" y="0"/>
                  </a:lnTo>
                  <a:lnTo>
                    <a:pt x="118342" y="3397"/>
                  </a:lnTo>
                  <a:lnTo>
                    <a:pt x="114547" y="19650"/>
                  </a:lnTo>
                  <a:lnTo>
                    <a:pt x="112110" y="73801"/>
                  </a:lnTo>
                  <a:lnTo>
                    <a:pt x="112799" y="133587"/>
                  </a:lnTo>
                  <a:lnTo>
                    <a:pt x="119951" y="182194"/>
                  </a:lnTo>
                  <a:lnTo>
                    <a:pt x="132849" y="238013"/>
                  </a:lnTo>
                  <a:lnTo>
                    <a:pt x="150530" y="295297"/>
                  </a:lnTo>
                  <a:lnTo>
                    <a:pt x="153625" y="304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73177" y="1434802"/>
              <a:ext cx="154623" cy="158101"/>
            </a:xfrm>
            <a:custGeom>
              <a:avLst/>
              <a:gdLst/>
              <a:ahLst/>
              <a:cxnLst/>
              <a:rect l="0" t="0" r="0" b="0"/>
              <a:pathLst>
                <a:path w="154623" h="158101">
                  <a:moveTo>
                    <a:pt x="107258" y="18130"/>
                  </a:moveTo>
                  <a:lnTo>
                    <a:pt x="96079" y="6952"/>
                  </a:lnTo>
                  <a:lnTo>
                    <a:pt x="78113" y="1464"/>
                  </a:lnTo>
                  <a:lnTo>
                    <a:pt x="66771" y="0"/>
                  </a:lnTo>
                  <a:lnTo>
                    <a:pt x="47930" y="4613"/>
                  </a:lnTo>
                  <a:lnTo>
                    <a:pt x="16770" y="26638"/>
                  </a:lnTo>
                  <a:lnTo>
                    <a:pt x="768" y="52237"/>
                  </a:lnTo>
                  <a:lnTo>
                    <a:pt x="0" y="61925"/>
                  </a:lnTo>
                  <a:lnTo>
                    <a:pt x="5386" y="82048"/>
                  </a:lnTo>
                  <a:lnTo>
                    <a:pt x="27907" y="122393"/>
                  </a:lnTo>
                  <a:lnTo>
                    <a:pt x="41185" y="138949"/>
                  </a:lnTo>
                  <a:lnTo>
                    <a:pt x="61125" y="150986"/>
                  </a:lnTo>
                  <a:lnTo>
                    <a:pt x="72993" y="155834"/>
                  </a:lnTo>
                  <a:lnTo>
                    <a:pt x="98658" y="158100"/>
                  </a:lnTo>
                  <a:lnTo>
                    <a:pt x="123323" y="154039"/>
                  </a:lnTo>
                  <a:lnTo>
                    <a:pt x="142084" y="144435"/>
                  </a:lnTo>
                  <a:lnTo>
                    <a:pt x="148023" y="135088"/>
                  </a:lnTo>
                  <a:lnTo>
                    <a:pt x="154622" y="109106"/>
                  </a:lnTo>
                  <a:lnTo>
                    <a:pt x="151315" y="87420"/>
                  </a:lnTo>
                  <a:lnTo>
                    <a:pt x="128315" y="4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22549" y="1421347"/>
              <a:ext cx="147400" cy="134798"/>
            </a:xfrm>
            <a:custGeom>
              <a:avLst/>
              <a:gdLst/>
              <a:ahLst/>
              <a:cxnLst/>
              <a:rect l="0" t="0" r="0" b="0"/>
              <a:pathLst>
                <a:path w="147400" h="134798">
                  <a:moveTo>
                    <a:pt x="0" y="52642"/>
                  </a:moveTo>
                  <a:lnTo>
                    <a:pt x="52705" y="89729"/>
                  </a:lnTo>
                  <a:lnTo>
                    <a:pt x="93284" y="134797"/>
                  </a:lnTo>
                  <a:lnTo>
                    <a:pt x="89813" y="131659"/>
                  </a:lnTo>
                  <a:lnTo>
                    <a:pt x="55409" y="82846"/>
                  </a:lnTo>
                  <a:lnTo>
                    <a:pt x="46053" y="46644"/>
                  </a:lnTo>
                  <a:lnTo>
                    <a:pt x="50103" y="26190"/>
                  </a:lnTo>
                  <a:lnTo>
                    <a:pt x="54459" y="17460"/>
                  </a:lnTo>
                  <a:lnTo>
                    <a:pt x="63212" y="11640"/>
                  </a:lnTo>
                  <a:lnTo>
                    <a:pt x="101138" y="344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08798" y="1428857"/>
              <a:ext cx="193373" cy="158202"/>
            </a:xfrm>
            <a:custGeom>
              <a:avLst/>
              <a:gdLst/>
              <a:ahLst/>
              <a:cxnLst/>
              <a:rect l="0" t="0" r="0" b="0"/>
              <a:pathLst>
                <a:path w="193373" h="158202">
                  <a:moveTo>
                    <a:pt x="108590" y="13547"/>
                  </a:moveTo>
                  <a:lnTo>
                    <a:pt x="91823" y="2368"/>
                  </a:lnTo>
                  <a:lnTo>
                    <a:pt x="74233" y="0"/>
                  </a:lnTo>
                  <a:lnTo>
                    <a:pt x="64628" y="1006"/>
                  </a:lnTo>
                  <a:lnTo>
                    <a:pt x="47717" y="8363"/>
                  </a:lnTo>
                  <a:lnTo>
                    <a:pt x="17797" y="32150"/>
                  </a:lnTo>
                  <a:lnTo>
                    <a:pt x="2010" y="58053"/>
                  </a:lnTo>
                  <a:lnTo>
                    <a:pt x="0" y="77781"/>
                  </a:lnTo>
                  <a:lnTo>
                    <a:pt x="4176" y="97077"/>
                  </a:lnTo>
                  <a:lnTo>
                    <a:pt x="25921" y="128529"/>
                  </a:lnTo>
                  <a:lnTo>
                    <a:pt x="32420" y="135825"/>
                  </a:lnTo>
                  <a:lnTo>
                    <a:pt x="63925" y="151683"/>
                  </a:lnTo>
                  <a:lnTo>
                    <a:pt x="102895" y="158201"/>
                  </a:lnTo>
                  <a:lnTo>
                    <a:pt x="138488" y="154543"/>
                  </a:lnTo>
                  <a:lnTo>
                    <a:pt x="157363" y="146012"/>
                  </a:lnTo>
                  <a:lnTo>
                    <a:pt x="188544" y="121471"/>
                  </a:lnTo>
                  <a:lnTo>
                    <a:pt x="192309" y="112402"/>
                  </a:lnTo>
                  <a:lnTo>
                    <a:pt x="193372" y="89848"/>
                  </a:lnTo>
                  <a:lnTo>
                    <a:pt x="181804" y="56432"/>
                  </a:lnTo>
                  <a:lnTo>
                    <a:pt x="163559" y="29893"/>
                  </a:lnTo>
                  <a:lnTo>
                    <a:pt x="153298" y="20812"/>
                  </a:lnTo>
                  <a:lnTo>
                    <a:pt x="140176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875316" y="125289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3120" y="210690"/>
                  </a:lnTo>
                  <a:lnTo>
                    <a:pt x="8333" y="260128"/>
                  </a:lnTo>
                  <a:lnTo>
                    <a:pt x="15684" y="313166"/>
                  </a:lnTo>
                  <a:lnTo>
                    <a:pt x="21788" y="326358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87802" y="1299241"/>
              <a:ext cx="361297" cy="339049"/>
            </a:xfrm>
            <a:custGeom>
              <a:avLst/>
              <a:gdLst/>
              <a:ahLst/>
              <a:cxnLst/>
              <a:rect l="0" t="0" r="0" b="0"/>
              <a:pathLst>
                <a:path w="361297" h="339049">
                  <a:moveTo>
                    <a:pt x="87555" y="237919"/>
                  </a:moveTo>
                  <a:lnTo>
                    <a:pt x="93145" y="221152"/>
                  </a:lnTo>
                  <a:lnTo>
                    <a:pt x="92452" y="213873"/>
                  </a:lnTo>
                  <a:lnTo>
                    <a:pt x="85442" y="199546"/>
                  </a:lnTo>
                  <a:lnTo>
                    <a:pt x="71409" y="188499"/>
                  </a:lnTo>
                  <a:lnTo>
                    <a:pt x="62753" y="183915"/>
                  </a:lnTo>
                  <a:lnTo>
                    <a:pt x="54643" y="183199"/>
                  </a:lnTo>
                  <a:lnTo>
                    <a:pt x="39392" y="188643"/>
                  </a:lnTo>
                  <a:lnTo>
                    <a:pt x="17652" y="204861"/>
                  </a:lnTo>
                  <a:lnTo>
                    <a:pt x="6575" y="224007"/>
                  </a:lnTo>
                  <a:lnTo>
                    <a:pt x="1983" y="235663"/>
                  </a:lnTo>
                  <a:lnTo>
                    <a:pt x="0" y="261093"/>
                  </a:lnTo>
                  <a:lnTo>
                    <a:pt x="8259" y="309957"/>
                  </a:lnTo>
                  <a:lnTo>
                    <a:pt x="13634" y="318700"/>
                  </a:lnTo>
                  <a:lnTo>
                    <a:pt x="28966" y="331533"/>
                  </a:lnTo>
                  <a:lnTo>
                    <a:pt x="37967" y="334254"/>
                  </a:lnTo>
                  <a:lnTo>
                    <a:pt x="57327" y="334157"/>
                  </a:lnTo>
                  <a:lnTo>
                    <a:pt x="74511" y="323975"/>
                  </a:lnTo>
                  <a:lnTo>
                    <a:pt x="111790" y="284953"/>
                  </a:lnTo>
                  <a:lnTo>
                    <a:pt x="131910" y="246916"/>
                  </a:lnTo>
                  <a:lnTo>
                    <a:pt x="144631" y="194571"/>
                  </a:lnTo>
                  <a:lnTo>
                    <a:pt x="150091" y="147217"/>
                  </a:lnTo>
                  <a:lnTo>
                    <a:pt x="156257" y="97830"/>
                  </a:lnTo>
                  <a:lnTo>
                    <a:pt x="149046" y="41748"/>
                  </a:lnTo>
                  <a:lnTo>
                    <a:pt x="141790" y="19711"/>
                  </a:lnTo>
                  <a:lnTo>
                    <a:pt x="130767" y="2117"/>
                  </a:lnTo>
                  <a:lnTo>
                    <a:pt x="128061" y="0"/>
                  </a:lnTo>
                  <a:lnTo>
                    <a:pt x="127427" y="2097"/>
                  </a:lnTo>
                  <a:lnTo>
                    <a:pt x="129473" y="64459"/>
                  </a:lnTo>
                  <a:lnTo>
                    <a:pt x="129630" y="124627"/>
                  </a:lnTo>
                  <a:lnTo>
                    <a:pt x="135247" y="173026"/>
                  </a:lnTo>
                  <a:lnTo>
                    <a:pt x="138731" y="224411"/>
                  </a:lnTo>
                  <a:lnTo>
                    <a:pt x="145352" y="265502"/>
                  </a:lnTo>
                  <a:lnTo>
                    <a:pt x="160313" y="294315"/>
                  </a:lnTo>
                  <a:lnTo>
                    <a:pt x="164136" y="295404"/>
                  </a:lnTo>
                  <a:lnTo>
                    <a:pt x="166686" y="291450"/>
                  </a:lnTo>
                  <a:lnTo>
                    <a:pt x="171858" y="276919"/>
                  </a:lnTo>
                  <a:lnTo>
                    <a:pt x="181955" y="262661"/>
                  </a:lnTo>
                  <a:lnTo>
                    <a:pt x="206383" y="247070"/>
                  </a:lnTo>
                  <a:lnTo>
                    <a:pt x="264741" y="236005"/>
                  </a:lnTo>
                  <a:lnTo>
                    <a:pt x="285627" y="228879"/>
                  </a:lnTo>
                  <a:lnTo>
                    <a:pt x="302709" y="217914"/>
                  </a:lnTo>
                  <a:lnTo>
                    <a:pt x="314981" y="202122"/>
                  </a:lnTo>
                  <a:lnTo>
                    <a:pt x="319890" y="192997"/>
                  </a:lnTo>
                  <a:lnTo>
                    <a:pt x="320824" y="183405"/>
                  </a:lnTo>
                  <a:lnTo>
                    <a:pt x="315622" y="163388"/>
                  </a:lnTo>
                  <a:lnTo>
                    <a:pt x="299540" y="137977"/>
                  </a:lnTo>
                  <a:lnTo>
                    <a:pt x="283547" y="126040"/>
                  </a:lnTo>
                  <a:lnTo>
                    <a:pt x="274368" y="121219"/>
                  </a:lnTo>
                  <a:lnTo>
                    <a:pt x="264740" y="120345"/>
                  </a:lnTo>
                  <a:lnTo>
                    <a:pt x="244683" y="125613"/>
                  </a:lnTo>
                  <a:lnTo>
                    <a:pt x="219249" y="141732"/>
                  </a:lnTo>
                  <a:lnTo>
                    <a:pt x="207307" y="157735"/>
                  </a:lnTo>
                  <a:lnTo>
                    <a:pt x="202485" y="166915"/>
                  </a:lnTo>
                  <a:lnTo>
                    <a:pt x="200247" y="189594"/>
                  </a:lnTo>
                  <a:lnTo>
                    <a:pt x="208341" y="236692"/>
                  </a:lnTo>
                  <a:lnTo>
                    <a:pt x="229611" y="285857"/>
                  </a:lnTo>
                  <a:lnTo>
                    <a:pt x="263250" y="328084"/>
                  </a:lnTo>
                  <a:lnTo>
                    <a:pt x="283405" y="336484"/>
                  </a:lnTo>
                  <a:lnTo>
                    <a:pt x="306790" y="339048"/>
                  </a:lnTo>
                  <a:lnTo>
                    <a:pt x="337347" y="333914"/>
                  </a:lnTo>
                  <a:lnTo>
                    <a:pt x="361296" y="322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85623" y="1421347"/>
              <a:ext cx="110875" cy="213136"/>
            </a:xfrm>
            <a:custGeom>
              <a:avLst/>
              <a:gdLst/>
              <a:ahLst/>
              <a:cxnLst/>
              <a:rect l="0" t="0" r="0" b="0"/>
              <a:pathLst>
                <a:path w="110875" h="213136">
                  <a:moveTo>
                    <a:pt x="5589" y="63171"/>
                  </a:moveTo>
                  <a:lnTo>
                    <a:pt x="0" y="79938"/>
                  </a:lnTo>
                  <a:lnTo>
                    <a:pt x="375" y="97529"/>
                  </a:lnTo>
                  <a:lnTo>
                    <a:pt x="13309" y="148934"/>
                  </a:lnTo>
                  <a:lnTo>
                    <a:pt x="29904" y="197918"/>
                  </a:lnTo>
                  <a:lnTo>
                    <a:pt x="38623" y="213135"/>
                  </a:lnTo>
                  <a:lnTo>
                    <a:pt x="39310" y="212280"/>
                  </a:lnTo>
                  <a:lnTo>
                    <a:pt x="22645" y="151206"/>
                  </a:lnTo>
                  <a:lnTo>
                    <a:pt x="5525" y="95258"/>
                  </a:lnTo>
                  <a:lnTo>
                    <a:pt x="882" y="73922"/>
                  </a:lnTo>
                  <a:lnTo>
                    <a:pt x="2717" y="52741"/>
                  </a:lnTo>
                  <a:lnTo>
                    <a:pt x="10552" y="34749"/>
                  </a:lnTo>
                  <a:lnTo>
                    <a:pt x="15916" y="26675"/>
                  </a:lnTo>
                  <a:lnTo>
                    <a:pt x="31236" y="14585"/>
                  </a:lnTo>
                  <a:lnTo>
                    <a:pt x="50913" y="6482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01782" y="16213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52725" y="1779316"/>
            <a:ext cx="5508577" cy="494840"/>
            <a:chOff x="452725" y="1779316"/>
            <a:chExt cx="5508577" cy="494840"/>
          </a:xfrm>
        </p:grpSpPr>
        <p:sp>
          <p:nvSpPr>
            <p:cNvPr id="68" name="Freeform 67"/>
            <p:cNvSpPr/>
            <p:nvPr/>
          </p:nvSpPr>
          <p:spPr>
            <a:xfrm>
              <a:off x="452725" y="1895129"/>
              <a:ext cx="368498" cy="215875"/>
            </a:xfrm>
            <a:custGeom>
              <a:avLst/>
              <a:gdLst/>
              <a:ahLst/>
              <a:cxnLst/>
              <a:rect l="0" t="0" r="0" b="0"/>
              <a:pathLst>
                <a:path w="368498" h="215875">
                  <a:moveTo>
                    <a:pt x="0" y="10529"/>
                  </a:moveTo>
                  <a:lnTo>
                    <a:pt x="11178" y="21707"/>
                  </a:lnTo>
                  <a:lnTo>
                    <a:pt x="16666" y="39673"/>
                  </a:lnTo>
                  <a:lnTo>
                    <a:pt x="17936" y="62086"/>
                  </a:lnTo>
                  <a:lnTo>
                    <a:pt x="15458" y="105071"/>
                  </a:lnTo>
                  <a:lnTo>
                    <a:pt x="20908" y="125077"/>
                  </a:lnTo>
                  <a:lnTo>
                    <a:pt x="55240" y="187038"/>
                  </a:lnTo>
                  <a:lnTo>
                    <a:pt x="61393" y="194882"/>
                  </a:lnTo>
                  <a:lnTo>
                    <a:pt x="80708" y="203598"/>
                  </a:lnTo>
                  <a:lnTo>
                    <a:pt x="92410" y="205922"/>
                  </a:lnTo>
                  <a:lnTo>
                    <a:pt x="102551" y="205131"/>
                  </a:lnTo>
                  <a:lnTo>
                    <a:pt x="120057" y="198014"/>
                  </a:lnTo>
                  <a:lnTo>
                    <a:pt x="143067" y="175264"/>
                  </a:lnTo>
                  <a:lnTo>
                    <a:pt x="146851" y="164806"/>
                  </a:lnTo>
                  <a:lnTo>
                    <a:pt x="147935" y="140708"/>
                  </a:lnTo>
                  <a:lnTo>
                    <a:pt x="150096" y="134749"/>
                  </a:lnTo>
                  <a:lnTo>
                    <a:pt x="153876" y="133117"/>
                  </a:lnTo>
                  <a:lnTo>
                    <a:pt x="158736" y="134368"/>
                  </a:lnTo>
                  <a:lnTo>
                    <a:pt x="167256" y="148236"/>
                  </a:lnTo>
                  <a:lnTo>
                    <a:pt x="181748" y="176113"/>
                  </a:lnTo>
                  <a:lnTo>
                    <a:pt x="203980" y="199191"/>
                  </a:lnTo>
                  <a:lnTo>
                    <a:pt x="213196" y="206493"/>
                  </a:lnTo>
                  <a:lnTo>
                    <a:pt x="239033" y="214607"/>
                  </a:lnTo>
                  <a:lnTo>
                    <a:pt x="266504" y="215874"/>
                  </a:lnTo>
                  <a:lnTo>
                    <a:pt x="296293" y="203433"/>
                  </a:lnTo>
                  <a:lnTo>
                    <a:pt x="325657" y="183759"/>
                  </a:lnTo>
                  <a:lnTo>
                    <a:pt x="348525" y="156223"/>
                  </a:lnTo>
                  <a:lnTo>
                    <a:pt x="358841" y="136113"/>
                  </a:lnTo>
                  <a:lnTo>
                    <a:pt x="366590" y="86201"/>
                  </a:lnTo>
                  <a:lnTo>
                    <a:pt x="368121" y="34402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9189" y="1958300"/>
              <a:ext cx="67319" cy="161225"/>
            </a:xfrm>
            <a:custGeom>
              <a:avLst/>
              <a:gdLst/>
              <a:ahLst/>
              <a:cxnLst/>
              <a:rect l="0" t="0" r="0" b="0"/>
              <a:pathLst>
                <a:path w="67319" h="161225">
                  <a:moveTo>
                    <a:pt x="14676" y="63171"/>
                  </a:moveTo>
                  <a:lnTo>
                    <a:pt x="17016" y="102859"/>
                  </a:lnTo>
                  <a:lnTo>
                    <a:pt x="39847" y="161224"/>
                  </a:lnTo>
                  <a:lnTo>
                    <a:pt x="38341" y="155883"/>
                  </a:lnTo>
                  <a:lnTo>
                    <a:pt x="8374" y="94021"/>
                  </a:lnTo>
                  <a:lnTo>
                    <a:pt x="957" y="73373"/>
                  </a:lnTo>
                  <a:lnTo>
                    <a:pt x="0" y="52497"/>
                  </a:lnTo>
                  <a:lnTo>
                    <a:pt x="4644" y="32691"/>
                  </a:lnTo>
                  <a:lnTo>
                    <a:pt x="14506" y="16089"/>
                  </a:lnTo>
                  <a:lnTo>
                    <a:pt x="22752" y="10726"/>
                  </a:lnTo>
                  <a:lnTo>
                    <a:pt x="673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21264" y="201094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00207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58134" y="1863544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8333" y="54144"/>
                  </a:lnTo>
                  <a:lnTo>
                    <a:pt x="10095" y="109091"/>
                  </a:lnTo>
                  <a:lnTo>
                    <a:pt x="17679" y="165005"/>
                  </a:lnTo>
                  <a:lnTo>
                    <a:pt x="23509" y="217990"/>
                  </a:lnTo>
                  <a:lnTo>
                    <a:pt x="32312" y="245523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84435" y="198988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1179" y="8333"/>
                  </a:lnTo>
                  <a:lnTo>
                    <a:pt x="1006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52891" y="1965553"/>
              <a:ext cx="168457" cy="137071"/>
            </a:xfrm>
            <a:custGeom>
              <a:avLst/>
              <a:gdLst/>
              <a:ahLst/>
              <a:cxnLst/>
              <a:rect l="0" t="0" r="0" b="0"/>
              <a:pathLst>
                <a:path w="168457" h="137071">
                  <a:moveTo>
                    <a:pt x="0" y="76975"/>
                  </a:moveTo>
                  <a:lnTo>
                    <a:pt x="37478" y="68642"/>
                  </a:lnTo>
                  <a:lnTo>
                    <a:pt x="88901" y="66880"/>
                  </a:lnTo>
                  <a:lnTo>
                    <a:pt x="124607" y="60986"/>
                  </a:lnTo>
                  <a:lnTo>
                    <a:pt x="143508" y="48812"/>
                  </a:lnTo>
                  <a:lnTo>
                    <a:pt x="151824" y="40652"/>
                  </a:lnTo>
                  <a:lnTo>
                    <a:pt x="155028" y="32873"/>
                  </a:lnTo>
                  <a:lnTo>
                    <a:pt x="154825" y="25346"/>
                  </a:lnTo>
                  <a:lnTo>
                    <a:pt x="152350" y="17990"/>
                  </a:lnTo>
                  <a:lnTo>
                    <a:pt x="146020" y="11915"/>
                  </a:lnTo>
                  <a:lnTo>
                    <a:pt x="126509" y="2046"/>
                  </a:lnTo>
                  <a:lnTo>
                    <a:pt x="105359" y="0"/>
                  </a:lnTo>
                  <a:lnTo>
                    <a:pt x="85431" y="4159"/>
                  </a:lnTo>
                  <a:lnTo>
                    <a:pt x="53573" y="25894"/>
                  </a:lnTo>
                  <a:lnTo>
                    <a:pt x="40188" y="40234"/>
                  </a:lnTo>
                  <a:lnTo>
                    <a:pt x="30339" y="58306"/>
                  </a:lnTo>
                  <a:lnTo>
                    <a:pt x="28302" y="78036"/>
                  </a:lnTo>
                  <a:lnTo>
                    <a:pt x="32466" y="97334"/>
                  </a:lnTo>
                  <a:lnTo>
                    <a:pt x="42115" y="113710"/>
                  </a:lnTo>
                  <a:lnTo>
                    <a:pt x="57322" y="125667"/>
                  </a:lnTo>
                  <a:lnTo>
                    <a:pt x="76949" y="133711"/>
                  </a:lnTo>
                  <a:lnTo>
                    <a:pt x="113137" y="137070"/>
                  </a:lnTo>
                  <a:lnTo>
                    <a:pt x="144266" y="131176"/>
                  </a:lnTo>
                  <a:lnTo>
                    <a:pt x="168456" y="119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73294" y="1944437"/>
              <a:ext cx="200779" cy="153820"/>
            </a:xfrm>
            <a:custGeom>
              <a:avLst/>
              <a:gdLst/>
              <a:ahLst/>
              <a:cxnLst/>
              <a:rect l="0" t="0" r="0" b="0"/>
              <a:pathLst>
                <a:path w="200779" h="153820">
                  <a:moveTo>
                    <a:pt x="137607" y="55977"/>
                  </a:moveTo>
                  <a:lnTo>
                    <a:pt x="128032" y="31930"/>
                  </a:lnTo>
                  <a:lnTo>
                    <a:pt x="117364" y="17604"/>
                  </a:lnTo>
                  <a:lnTo>
                    <a:pt x="92615" y="1973"/>
                  </a:lnTo>
                  <a:lnTo>
                    <a:pt x="70037" y="0"/>
                  </a:lnTo>
                  <a:lnTo>
                    <a:pt x="46745" y="4192"/>
                  </a:lnTo>
                  <a:lnTo>
                    <a:pt x="28594" y="13854"/>
                  </a:lnTo>
                  <a:lnTo>
                    <a:pt x="5221" y="43626"/>
                  </a:lnTo>
                  <a:lnTo>
                    <a:pt x="0" y="65696"/>
                  </a:lnTo>
                  <a:lnTo>
                    <a:pt x="6180" y="108460"/>
                  </a:lnTo>
                  <a:lnTo>
                    <a:pt x="18364" y="126486"/>
                  </a:lnTo>
                  <a:lnTo>
                    <a:pt x="35477" y="141127"/>
                  </a:lnTo>
                  <a:lnTo>
                    <a:pt x="54781" y="151533"/>
                  </a:lnTo>
                  <a:lnTo>
                    <a:pt x="75059" y="153819"/>
                  </a:lnTo>
                  <a:lnTo>
                    <a:pt x="85380" y="152790"/>
                  </a:lnTo>
                  <a:lnTo>
                    <a:pt x="93430" y="148595"/>
                  </a:lnTo>
                  <a:lnTo>
                    <a:pt x="105495" y="134575"/>
                  </a:lnTo>
                  <a:lnTo>
                    <a:pt x="118864" y="106951"/>
                  </a:lnTo>
                  <a:lnTo>
                    <a:pt x="123942" y="102828"/>
                  </a:lnTo>
                  <a:lnTo>
                    <a:pt x="129667" y="102419"/>
                  </a:lnTo>
                  <a:lnTo>
                    <a:pt x="169750" y="121104"/>
                  </a:lnTo>
                  <a:lnTo>
                    <a:pt x="200778" y="119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14451" y="1926715"/>
              <a:ext cx="160047" cy="175978"/>
            </a:xfrm>
            <a:custGeom>
              <a:avLst/>
              <a:gdLst/>
              <a:ahLst/>
              <a:cxnLst/>
              <a:rect l="0" t="0" r="0" b="0"/>
              <a:pathLst>
                <a:path w="160047" h="175978">
                  <a:moveTo>
                    <a:pt x="96492" y="0"/>
                  </a:moveTo>
                  <a:lnTo>
                    <a:pt x="34234" y="19128"/>
                  </a:lnTo>
                  <a:lnTo>
                    <a:pt x="17739" y="30338"/>
                  </a:lnTo>
                  <a:lnTo>
                    <a:pt x="5728" y="46238"/>
                  </a:lnTo>
                  <a:lnTo>
                    <a:pt x="888" y="55392"/>
                  </a:lnTo>
                  <a:lnTo>
                    <a:pt x="0" y="63834"/>
                  </a:lnTo>
                  <a:lnTo>
                    <a:pt x="5253" y="79453"/>
                  </a:lnTo>
                  <a:lnTo>
                    <a:pt x="18507" y="91074"/>
                  </a:lnTo>
                  <a:lnTo>
                    <a:pt x="37265" y="98969"/>
                  </a:lnTo>
                  <a:lnTo>
                    <a:pt x="87435" y="104037"/>
                  </a:lnTo>
                  <a:lnTo>
                    <a:pt x="136817" y="110627"/>
                  </a:lnTo>
                  <a:lnTo>
                    <a:pt x="145602" y="115865"/>
                  </a:lnTo>
                  <a:lnTo>
                    <a:pt x="158483" y="131044"/>
                  </a:lnTo>
                  <a:lnTo>
                    <a:pt x="160046" y="138835"/>
                  </a:lnTo>
                  <a:lnTo>
                    <a:pt x="158748" y="146369"/>
                  </a:lnTo>
                  <a:lnTo>
                    <a:pt x="155543" y="153731"/>
                  </a:lnTo>
                  <a:lnTo>
                    <a:pt x="139505" y="165031"/>
                  </a:lnTo>
                  <a:lnTo>
                    <a:pt x="116778" y="172783"/>
                  </a:lnTo>
                  <a:lnTo>
                    <a:pt x="78846" y="175977"/>
                  </a:lnTo>
                  <a:lnTo>
                    <a:pt x="2279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68175" y="1934101"/>
              <a:ext cx="232364" cy="153627"/>
            </a:xfrm>
            <a:custGeom>
              <a:avLst/>
              <a:gdLst/>
              <a:ahLst/>
              <a:cxnLst/>
              <a:rect l="0" t="0" r="0" b="0"/>
              <a:pathLst>
                <a:path w="232364" h="153627">
                  <a:moveTo>
                    <a:pt x="137607" y="66313"/>
                  </a:moveTo>
                  <a:lnTo>
                    <a:pt x="128032" y="35031"/>
                  </a:lnTo>
                  <a:lnTo>
                    <a:pt x="117363" y="18875"/>
                  </a:lnTo>
                  <a:lnTo>
                    <a:pt x="101704" y="7015"/>
                  </a:lnTo>
                  <a:lnTo>
                    <a:pt x="92615" y="2214"/>
                  </a:lnTo>
                  <a:lnTo>
                    <a:pt x="70037" y="0"/>
                  </a:lnTo>
                  <a:lnTo>
                    <a:pt x="46745" y="4085"/>
                  </a:lnTo>
                  <a:lnTo>
                    <a:pt x="28594" y="13700"/>
                  </a:lnTo>
                  <a:lnTo>
                    <a:pt x="5221" y="43445"/>
                  </a:lnTo>
                  <a:lnTo>
                    <a:pt x="0" y="65508"/>
                  </a:lnTo>
                  <a:lnTo>
                    <a:pt x="6180" y="108268"/>
                  </a:lnTo>
                  <a:lnTo>
                    <a:pt x="20937" y="134376"/>
                  </a:lnTo>
                  <a:lnTo>
                    <a:pt x="36621" y="146476"/>
                  </a:lnTo>
                  <a:lnTo>
                    <a:pt x="45716" y="151341"/>
                  </a:lnTo>
                  <a:lnTo>
                    <a:pt x="65181" y="153626"/>
                  </a:lnTo>
                  <a:lnTo>
                    <a:pt x="84361" y="149572"/>
                  </a:lnTo>
                  <a:lnTo>
                    <a:pt x="115737" y="127906"/>
                  </a:lnTo>
                  <a:lnTo>
                    <a:pt x="129057" y="113575"/>
                  </a:lnTo>
                  <a:lnTo>
                    <a:pt x="138876" y="95507"/>
                  </a:lnTo>
                  <a:lnTo>
                    <a:pt x="143132" y="92795"/>
                  </a:lnTo>
                  <a:lnTo>
                    <a:pt x="147140" y="94496"/>
                  </a:lnTo>
                  <a:lnTo>
                    <a:pt x="183677" y="130110"/>
                  </a:lnTo>
                  <a:lnTo>
                    <a:pt x="201366" y="141460"/>
                  </a:lnTo>
                  <a:lnTo>
                    <a:pt x="232363" y="150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76475" y="1926715"/>
              <a:ext cx="82033" cy="175078"/>
            </a:xfrm>
            <a:custGeom>
              <a:avLst/>
              <a:gdLst/>
              <a:ahLst/>
              <a:cxnLst/>
              <a:rect l="0" t="0" r="0" b="0"/>
              <a:pathLst>
                <a:path w="82033" h="175078">
                  <a:moveTo>
                    <a:pt x="8333" y="63171"/>
                  </a:moveTo>
                  <a:lnTo>
                    <a:pt x="0" y="100649"/>
                  </a:lnTo>
                  <a:lnTo>
                    <a:pt x="1574" y="135496"/>
                  </a:lnTo>
                  <a:lnTo>
                    <a:pt x="7669" y="156147"/>
                  </a:lnTo>
                  <a:lnTo>
                    <a:pt x="18176" y="173124"/>
                  </a:lnTo>
                  <a:lnTo>
                    <a:pt x="20744" y="175077"/>
                  </a:lnTo>
                  <a:lnTo>
                    <a:pt x="21287" y="172870"/>
                  </a:lnTo>
                  <a:lnTo>
                    <a:pt x="7622" y="116547"/>
                  </a:lnTo>
                  <a:lnTo>
                    <a:pt x="3337" y="95082"/>
                  </a:lnTo>
                  <a:lnTo>
                    <a:pt x="13033" y="42157"/>
                  </a:lnTo>
                  <a:lnTo>
                    <a:pt x="28313" y="16130"/>
                  </a:lnTo>
                  <a:lnTo>
                    <a:pt x="36861" y="10753"/>
                  </a:lnTo>
                  <a:lnTo>
                    <a:pt x="820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49472" y="1946670"/>
              <a:ext cx="161720" cy="148675"/>
            </a:xfrm>
            <a:custGeom>
              <a:avLst/>
              <a:gdLst/>
              <a:ahLst/>
              <a:cxnLst/>
              <a:rect l="0" t="0" r="0" b="0"/>
              <a:pathLst>
                <a:path w="161720" h="148675">
                  <a:moveTo>
                    <a:pt x="98548" y="64273"/>
                  </a:moveTo>
                  <a:lnTo>
                    <a:pt x="83894" y="20310"/>
                  </a:lnTo>
                  <a:lnTo>
                    <a:pt x="70978" y="6519"/>
                  </a:lnTo>
                  <a:lnTo>
                    <a:pt x="62621" y="1204"/>
                  </a:lnTo>
                  <a:lnTo>
                    <a:pt x="53540" y="0"/>
                  </a:lnTo>
                  <a:lnTo>
                    <a:pt x="34091" y="4901"/>
                  </a:lnTo>
                  <a:lnTo>
                    <a:pt x="19988" y="17998"/>
                  </a:lnTo>
                  <a:lnTo>
                    <a:pt x="1402" y="55002"/>
                  </a:lnTo>
                  <a:lnTo>
                    <a:pt x="0" y="75360"/>
                  </a:lnTo>
                  <a:lnTo>
                    <a:pt x="8632" y="117025"/>
                  </a:lnTo>
                  <a:lnTo>
                    <a:pt x="23814" y="142944"/>
                  </a:lnTo>
                  <a:lnTo>
                    <a:pt x="31178" y="147136"/>
                  </a:lnTo>
                  <a:lnTo>
                    <a:pt x="48719" y="148674"/>
                  </a:lnTo>
                  <a:lnTo>
                    <a:pt x="55970" y="145107"/>
                  </a:lnTo>
                  <a:lnTo>
                    <a:pt x="67146" y="131784"/>
                  </a:lnTo>
                  <a:lnTo>
                    <a:pt x="80016" y="98964"/>
                  </a:lnTo>
                  <a:lnTo>
                    <a:pt x="83853" y="94419"/>
                  </a:lnTo>
                  <a:lnTo>
                    <a:pt x="87582" y="94899"/>
                  </a:lnTo>
                  <a:lnTo>
                    <a:pt x="132804" y="135023"/>
                  </a:lnTo>
                  <a:lnTo>
                    <a:pt x="140103" y="138345"/>
                  </a:lnTo>
                  <a:lnTo>
                    <a:pt x="146138" y="139391"/>
                  </a:lnTo>
                  <a:lnTo>
                    <a:pt x="161719" y="137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57768" y="1779316"/>
              <a:ext cx="27124" cy="336912"/>
            </a:xfrm>
            <a:custGeom>
              <a:avLst/>
              <a:gdLst/>
              <a:ahLst/>
              <a:cxnLst/>
              <a:rect l="0" t="0" r="0" b="0"/>
              <a:pathLst>
                <a:path w="27124" h="336912">
                  <a:moveTo>
                    <a:pt x="6066" y="0"/>
                  </a:moveTo>
                  <a:lnTo>
                    <a:pt x="2946" y="54144"/>
                  </a:lnTo>
                  <a:lnTo>
                    <a:pt x="0" y="81386"/>
                  </a:lnTo>
                  <a:lnTo>
                    <a:pt x="4521" y="143241"/>
                  </a:lnTo>
                  <a:lnTo>
                    <a:pt x="5608" y="195690"/>
                  </a:lnTo>
                  <a:lnTo>
                    <a:pt x="11565" y="255334"/>
                  </a:lnTo>
                  <a:lnTo>
                    <a:pt x="24265" y="311698"/>
                  </a:lnTo>
                  <a:lnTo>
                    <a:pt x="27123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58549" y="190565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8333"/>
                  </a:lnTo>
                  <a:lnTo>
                    <a:pt x="123565" y="15684"/>
                  </a:lnTo>
                  <a:lnTo>
                    <a:pt x="65655" y="19995"/>
                  </a:lnTo>
                  <a:lnTo>
                    <a:pt x="14702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95115" y="1989886"/>
              <a:ext cx="16119" cy="126342"/>
            </a:xfrm>
            <a:custGeom>
              <a:avLst/>
              <a:gdLst/>
              <a:ahLst/>
              <a:cxnLst/>
              <a:rect l="0" t="0" r="0" b="0"/>
              <a:pathLst>
                <a:path w="16119" h="12634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0659"/>
                  </a:lnTo>
                  <a:lnTo>
                    <a:pt x="16118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79647" y="190565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01038" y="2000414"/>
              <a:ext cx="176622" cy="135493"/>
            </a:xfrm>
            <a:custGeom>
              <a:avLst/>
              <a:gdLst/>
              <a:ahLst/>
              <a:cxnLst/>
              <a:rect l="0" t="0" r="0" b="0"/>
              <a:pathLst>
                <a:path w="176622" h="135493">
                  <a:moveTo>
                    <a:pt x="120765" y="10529"/>
                  </a:moveTo>
                  <a:lnTo>
                    <a:pt x="103997" y="4939"/>
                  </a:lnTo>
                  <a:lnTo>
                    <a:pt x="71213" y="7053"/>
                  </a:lnTo>
                  <a:lnTo>
                    <a:pt x="37452" y="15088"/>
                  </a:lnTo>
                  <a:lnTo>
                    <a:pt x="19006" y="27763"/>
                  </a:lnTo>
                  <a:lnTo>
                    <a:pt x="10812" y="36056"/>
                  </a:lnTo>
                  <a:lnTo>
                    <a:pt x="1707" y="60869"/>
                  </a:lnTo>
                  <a:lnTo>
                    <a:pt x="0" y="87884"/>
                  </a:lnTo>
                  <a:lnTo>
                    <a:pt x="7040" y="107690"/>
                  </a:lnTo>
                  <a:lnTo>
                    <a:pt x="21087" y="121172"/>
                  </a:lnTo>
                  <a:lnTo>
                    <a:pt x="40199" y="129893"/>
                  </a:lnTo>
                  <a:lnTo>
                    <a:pt x="90596" y="135492"/>
                  </a:lnTo>
                  <a:lnTo>
                    <a:pt x="115545" y="133918"/>
                  </a:lnTo>
                  <a:lnTo>
                    <a:pt x="134433" y="125420"/>
                  </a:lnTo>
                  <a:lnTo>
                    <a:pt x="158220" y="107481"/>
                  </a:lnTo>
                  <a:lnTo>
                    <a:pt x="174496" y="81759"/>
                  </a:lnTo>
                  <a:lnTo>
                    <a:pt x="176621" y="62074"/>
                  </a:lnTo>
                  <a:lnTo>
                    <a:pt x="172496" y="42796"/>
                  </a:lnTo>
                  <a:lnTo>
                    <a:pt x="162864" y="26430"/>
                  </a:lnTo>
                  <a:lnTo>
                    <a:pt x="147664" y="14476"/>
                  </a:lnTo>
                  <a:lnTo>
                    <a:pt x="1207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03024" y="2000414"/>
              <a:ext cx="18863" cy="136872"/>
            </a:xfrm>
            <a:custGeom>
              <a:avLst/>
              <a:gdLst/>
              <a:ahLst/>
              <a:cxnLst/>
              <a:rect l="0" t="0" r="0" b="0"/>
              <a:pathLst>
                <a:path w="18863" h="13687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6073" y="127391"/>
                  </a:lnTo>
                  <a:lnTo>
                    <a:pt x="18862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11357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85057" y="1992487"/>
              <a:ext cx="168457" cy="155327"/>
            </a:xfrm>
            <a:custGeom>
              <a:avLst/>
              <a:gdLst/>
              <a:ahLst/>
              <a:cxnLst/>
              <a:rect l="0" t="0" r="0" b="0"/>
              <a:pathLst>
                <a:path w="168457" h="155327">
                  <a:moveTo>
                    <a:pt x="0" y="39513"/>
                  </a:moveTo>
                  <a:lnTo>
                    <a:pt x="5589" y="98129"/>
                  </a:lnTo>
                  <a:lnTo>
                    <a:pt x="14654" y="132920"/>
                  </a:lnTo>
                  <a:lnTo>
                    <a:pt x="16788" y="135709"/>
                  </a:lnTo>
                  <a:lnTo>
                    <a:pt x="18211" y="132889"/>
                  </a:lnTo>
                  <a:lnTo>
                    <a:pt x="23927" y="72248"/>
                  </a:lnTo>
                  <a:lnTo>
                    <a:pt x="40152" y="19777"/>
                  </a:lnTo>
                  <a:lnTo>
                    <a:pt x="51380" y="3055"/>
                  </a:lnTo>
                  <a:lnTo>
                    <a:pt x="58820" y="0"/>
                  </a:lnTo>
                  <a:lnTo>
                    <a:pt x="67289" y="303"/>
                  </a:lnTo>
                  <a:lnTo>
                    <a:pt x="84888" y="6878"/>
                  </a:lnTo>
                  <a:lnTo>
                    <a:pt x="107950" y="24904"/>
                  </a:lnTo>
                  <a:lnTo>
                    <a:pt x="128431" y="51952"/>
                  </a:lnTo>
                  <a:lnTo>
                    <a:pt x="160051" y="113380"/>
                  </a:lnTo>
                  <a:lnTo>
                    <a:pt x="168456" y="15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72031" y="1842487"/>
              <a:ext cx="234795" cy="291317"/>
            </a:xfrm>
            <a:custGeom>
              <a:avLst/>
              <a:gdLst/>
              <a:ahLst/>
              <a:cxnLst/>
              <a:rect l="0" t="0" r="0" b="0"/>
              <a:pathLst>
                <a:path w="234795" h="291317">
                  <a:moveTo>
                    <a:pt x="71036" y="0"/>
                  </a:moveTo>
                  <a:lnTo>
                    <a:pt x="41728" y="34897"/>
                  </a:lnTo>
                  <a:lnTo>
                    <a:pt x="10822" y="92997"/>
                  </a:lnTo>
                  <a:lnTo>
                    <a:pt x="6327" y="104112"/>
                  </a:lnTo>
                  <a:lnTo>
                    <a:pt x="3330" y="106842"/>
                  </a:lnTo>
                  <a:lnTo>
                    <a:pt x="1332" y="103984"/>
                  </a:lnTo>
                  <a:lnTo>
                    <a:pt x="0" y="97398"/>
                  </a:lnTo>
                  <a:lnTo>
                    <a:pt x="4760" y="80723"/>
                  </a:lnTo>
                  <a:lnTo>
                    <a:pt x="20593" y="54723"/>
                  </a:lnTo>
                  <a:lnTo>
                    <a:pt x="43222" y="32202"/>
                  </a:lnTo>
                  <a:lnTo>
                    <a:pt x="52493" y="24977"/>
                  </a:lnTo>
                  <a:lnTo>
                    <a:pt x="75273" y="16950"/>
                  </a:lnTo>
                  <a:lnTo>
                    <a:pt x="99825" y="14552"/>
                  </a:lnTo>
                  <a:lnTo>
                    <a:pt x="122436" y="17386"/>
                  </a:lnTo>
                  <a:lnTo>
                    <a:pt x="131039" y="22119"/>
                  </a:lnTo>
                  <a:lnTo>
                    <a:pt x="143717" y="36737"/>
                  </a:lnTo>
                  <a:lnTo>
                    <a:pt x="147013" y="58051"/>
                  </a:lnTo>
                  <a:lnTo>
                    <a:pt x="139596" y="104273"/>
                  </a:lnTo>
                  <a:lnTo>
                    <a:pt x="124626" y="130981"/>
                  </a:lnTo>
                  <a:lnTo>
                    <a:pt x="105372" y="153713"/>
                  </a:lnTo>
                  <a:lnTo>
                    <a:pt x="102115" y="155118"/>
                  </a:lnTo>
                  <a:lnTo>
                    <a:pt x="101114" y="152545"/>
                  </a:lnTo>
                  <a:lnTo>
                    <a:pt x="101617" y="147320"/>
                  </a:lnTo>
                  <a:lnTo>
                    <a:pt x="105461" y="142667"/>
                  </a:lnTo>
                  <a:lnTo>
                    <a:pt x="119091" y="134377"/>
                  </a:lnTo>
                  <a:lnTo>
                    <a:pt x="152085" y="128722"/>
                  </a:lnTo>
                  <a:lnTo>
                    <a:pt x="191497" y="132636"/>
                  </a:lnTo>
                  <a:lnTo>
                    <a:pt x="212701" y="144347"/>
                  </a:lnTo>
                  <a:lnTo>
                    <a:pt x="221632" y="152383"/>
                  </a:lnTo>
                  <a:lnTo>
                    <a:pt x="231554" y="173791"/>
                  </a:lnTo>
                  <a:lnTo>
                    <a:pt x="234794" y="198903"/>
                  </a:lnTo>
                  <a:lnTo>
                    <a:pt x="232335" y="225661"/>
                  </a:lnTo>
                  <a:lnTo>
                    <a:pt x="221103" y="250032"/>
                  </a:lnTo>
                  <a:lnTo>
                    <a:pt x="213195" y="261445"/>
                  </a:lnTo>
                  <a:lnTo>
                    <a:pt x="191930" y="277244"/>
                  </a:lnTo>
                  <a:lnTo>
                    <a:pt x="166880" y="286996"/>
                  </a:lnTo>
                  <a:lnTo>
                    <a:pt x="127640" y="291316"/>
                  </a:lnTo>
                  <a:lnTo>
                    <a:pt x="8156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26556" y="1905658"/>
              <a:ext cx="286969" cy="182270"/>
            </a:xfrm>
            <a:custGeom>
              <a:avLst/>
              <a:gdLst/>
              <a:ahLst/>
              <a:cxnLst/>
              <a:rect l="0" t="0" r="0" b="0"/>
              <a:pathLst>
                <a:path w="286969" h="182270">
                  <a:moveTo>
                    <a:pt x="6065" y="31585"/>
                  </a:moveTo>
                  <a:lnTo>
                    <a:pt x="0" y="64037"/>
                  </a:lnTo>
                  <a:lnTo>
                    <a:pt x="10625" y="115927"/>
                  </a:lnTo>
                  <a:lnTo>
                    <a:pt x="26004" y="141843"/>
                  </a:lnTo>
                  <a:lnTo>
                    <a:pt x="45378" y="164340"/>
                  </a:lnTo>
                  <a:lnTo>
                    <a:pt x="71526" y="180234"/>
                  </a:lnTo>
                  <a:lnTo>
                    <a:pt x="91311" y="182269"/>
                  </a:lnTo>
                  <a:lnTo>
                    <a:pt x="101500" y="181174"/>
                  </a:lnTo>
                  <a:lnTo>
                    <a:pt x="109463" y="175765"/>
                  </a:lnTo>
                  <a:lnTo>
                    <a:pt x="121430" y="157276"/>
                  </a:lnTo>
                  <a:lnTo>
                    <a:pt x="134744" y="126149"/>
                  </a:lnTo>
                  <a:lnTo>
                    <a:pt x="139814" y="122704"/>
                  </a:lnTo>
                  <a:lnTo>
                    <a:pt x="145534" y="123916"/>
                  </a:lnTo>
                  <a:lnTo>
                    <a:pt x="207595" y="163876"/>
                  </a:lnTo>
                  <a:lnTo>
                    <a:pt x="227825" y="171489"/>
                  </a:lnTo>
                  <a:lnTo>
                    <a:pt x="248515" y="172533"/>
                  </a:lnTo>
                  <a:lnTo>
                    <a:pt x="258945" y="171174"/>
                  </a:lnTo>
                  <a:lnTo>
                    <a:pt x="267069" y="166758"/>
                  </a:lnTo>
                  <a:lnTo>
                    <a:pt x="279215" y="152493"/>
                  </a:lnTo>
                  <a:lnTo>
                    <a:pt x="285393" y="131336"/>
                  </a:lnTo>
                  <a:lnTo>
                    <a:pt x="286968" y="106334"/>
                  </a:lnTo>
                  <a:lnTo>
                    <a:pt x="275392" y="43869"/>
                  </a:lnTo>
                  <a:lnTo>
                    <a:pt x="2482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74234" y="1924223"/>
              <a:ext cx="184813" cy="149892"/>
            </a:xfrm>
            <a:custGeom>
              <a:avLst/>
              <a:gdLst/>
              <a:ahLst/>
              <a:cxnLst/>
              <a:rect l="0" t="0" r="0" b="0"/>
              <a:pathLst>
                <a:path w="184813" h="149892">
                  <a:moveTo>
                    <a:pt x="111113" y="76191"/>
                  </a:moveTo>
                  <a:lnTo>
                    <a:pt x="96540" y="33499"/>
                  </a:lnTo>
                  <a:lnTo>
                    <a:pt x="90870" y="23163"/>
                  </a:lnTo>
                  <a:lnTo>
                    <a:pt x="75210" y="8559"/>
                  </a:lnTo>
                  <a:lnTo>
                    <a:pt x="66120" y="3027"/>
                  </a:lnTo>
                  <a:lnTo>
                    <a:pt x="46663" y="0"/>
                  </a:lnTo>
                  <a:lnTo>
                    <a:pt x="36560" y="831"/>
                  </a:lnTo>
                  <a:lnTo>
                    <a:pt x="19097" y="7993"/>
                  </a:lnTo>
                  <a:lnTo>
                    <a:pt x="11164" y="13178"/>
                  </a:lnTo>
                  <a:lnTo>
                    <a:pt x="5876" y="21314"/>
                  </a:lnTo>
                  <a:lnTo>
                    <a:pt x="0" y="42833"/>
                  </a:lnTo>
                  <a:lnTo>
                    <a:pt x="2281" y="75666"/>
                  </a:lnTo>
                  <a:lnTo>
                    <a:pt x="10491" y="93895"/>
                  </a:lnTo>
                  <a:lnTo>
                    <a:pt x="23108" y="109796"/>
                  </a:lnTo>
                  <a:lnTo>
                    <a:pt x="40414" y="124662"/>
                  </a:lnTo>
                  <a:lnTo>
                    <a:pt x="49942" y="127222"/>
                  </a:lnTo>
                  <a:lnTo>
                    <a:pt x="69888" y="123828"/>
                  </a:lnTo>
                  <a:lnTo>
                    <a:pt x="77780" y="118478"/>
                  </a:lnTo>
                  <a:lnTo>
                    <a:pt x="89670" y="103174"/>
                  </a:lnTo>
                  <a:lnTo>
                    <a:pt x="102940" y="74827"/>
                  </a:lnTo>
                  <a:lnTo>
                    <a:pt x="108004" y="71772"/>
                  </a:lnTo>
                  <a:lnTo>
                    <a:pt x="113719" y="73245"/>
                  </a:lnTo>
                  <a:lnTo>
                    <a:pt x="119869" y="77737"/>
                  </a:lnTo>
                  <a:lnTo>
                    <a:pt x="129823" y="92086"/>
                  </a:lnTo>
                  <a:lnTo>
                    <a:pt x="145123" y="116776"/>
                  </a:lnTo>
                  <a:lnTo>
                    <a:pt x="164474" y="135790"/>
                  </a:lnTo>
                  <a:lnTo>
                    <a:pt x="184812" y="149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27461" y="1916186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20243" y="4396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48518" y="1905658"/>
              <a:ext cx="105286" cy="368498"/>
            </a:xfrm>
            <a:custGeom>
              <a:avLst/>
              <a:gdLst/>
              <a:ahLst/>
              <a:cxnLst/>
              <a:rect l="0" t="0" r="0" b="0"/>
              <a:pathLst>
                <a:path w="105286" h="368498">
                  <a:moveTo>
                    <a:pt x="105285" y="0"/>
                  </a:moveTo>
                  <a:lnTo>
                    <a:pt x="89644" y="26386"/>
                  </a:lnTo>
                  <a:lnTo>
                    <a:pt x="70441" y="88901"/>
                  </a:lnTo>
                  <a:lnTo>
                    <a:pt x="52676" y="146628"/>
                  </a:lnTo>
                  <a:lnTo>
                    <a:pt x="35099" y="203449"/>
                  </a:lnTo>
                  <a:lnTo>
                    <a:pt x="24568" y="255643"/>
                  </a:lnTo>
                  <a:lnTo>
                    <a:pt x="14038" y="30633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00249" y="1853015"/>
              <a:ext cx="132298" cy="242157"/>
            </a:xfrm>
            <a:custGeom>
              <a:avLst/>
              <a:gdLst/>
              <a:ahLst/>
              <a:cxnLst/>
              <a:rect l="0" t="0" r="0" b="0"/>
              <a:pathLst>
                <a:path w="132298" h="242157">
                  <a:moveTo>
                    <a:pt x="111481" y="0"/>
                  </a:moveTo>
                  <a:lnTo>
                    <a:pt x="68789" y="14572"/>
                  </a:lnTo>
                  <a:lnTo>
                    <a:pt x="25054" y="46156"/>
                  </a:lnTo>
                  <a:lnTo>
                    <a:pt x="10288" y="59898"/>
                  </a:lnTo>
                  <a:lnTo>
                    <a:pt x="2166" y="80044"/>
                  </a:lnTo>
                  <a:lnTo>
                    <a:pt x="0" y="91967"/>
                  </a:lnTo>
                  <a:lnTo>
                    <a:pt x="3832" y="111454"/>
                  </a:lnTo>
                  <a:lnTo>
                    <a:pt x="8130" y="119926"/>
                  </a:lnTo>
                  <a:lnTo>
                    <a:pt x="22264" y="132459"/>
                  </a:lnTo>
                  <a:lnTo>
                    <a:pt x="59933" y="150037"/>
                  </a:lnTo>
                  <a:lnTo>
                    <a:pt x="116839" y="163128"/>
                  </a:lnTo>
                  <a:lnTo>
                    <a:pt x="125581" y="168413"/>
                  </a:lnTo>
                  <a:lnTo>
                    <a:pt x="130240" y="176616"/>
                  </a:lnTo>
                  <a:lnTo>
                    <a:pt x="132297" y="198209"/>
                  </a:lnTo>
                  <a:lnTo>
                    <a:pt x="126192" y="217165"/>
                  </a:lnTo>
                  <a:lnTo>
                    <a:pt x="121288" y="225495"/>
                  </a:lnTo>
                  <a:lnTo>
                    <a:pt x="113340" y="231049"/>
                  </a:lnTo>
                  <a:lnTo>
                    <a:pt x="82136" y="238865"/>
                  </a:lnTo>
                  <a:lnTo>
                    <a:pt x="4831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48601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1652974" y="273740"/>
            <a:ext cx="1295006" cy="336913"/>
          </a:xfrm>
          <a:custGeom>
            <a:avLst/>
            <a:gdLst/>
            <a:ahLst/>
            <a:cxnLst/>
            <a:rect l="0" t="0" r="0" b="0"/>
            <a:pathLst>
              <a:path w="1295006" h="336913">
                <a:moveTo>
                  <a:pt x="1295005" y="0"/>
                </a:moveTo>
                <a:lnTo>
                  <a:pt x="1252313" y="3120"/>
                </a:lnTo>
                <a:lnTo>
                  <a:pt x="1189669" y="21331"/>
                </a:lnTo>
                <a:lnTo>
                  <a:pt x="1129835" y="38641"/>
                </a:lnTo>
                <a:lnTo>
                  <a:pt x="1068750" y="56157"/>
                </a:lnTo>
                <a:lnTo>
                  <a:pt x="1013920" y="77427"/>
                </a:lnTo>
                <a:lnTo>
                  <a:pt x="958029" y="94107"/>
                </a:lnTo>
                <a:lnTo>
                  <a:pt x="901928" y="114256"/>
                </a:lnTo>
                <a:lnTo>
                  <a:pt x="854234" y="128350"/>
                </a:lnTo>
                <a:lnTo>
                  <a:pt x="803058" y="139936"/>
                </a:lnTo>
                <a:lnTo>
                  <a:pt x="750850" y="156366"/>
                </a:lnTo>
                <a:lnTo>
                  <a:pt x="698336" y="170463"/>
                </a:lnTo>
                <a:lnTo>
                  <a:pt x="645731" y="182049"/>
                </a:lnTo>
                <a:lnTo>
                  <a:pt x="582790" y="203680"/>
                </a:lnTo>
                <a:lnTo>
                  <a:pt x="532467" y="217758"/>
                </a:lnTo>
                <a:lnTo>
                  <a:pt x="481681" y="235057"/>
                </a:lnTo>
                <a:lnTo>
                  <a:pt x="418887" y="251975"/>
                </a:lnTo>
                <a:lnTo>
                  <a:pt x="367830" y="266122"/>
                </a:lnTo>
                <a:lnTo>
                  <a:pt x="315657" y="282012"/>
                </a:lnTo>
                <a:lnTo>
                  <a:pt x="263154" y="294129"/>
                </a:lnTo>
                <a:lnTo>
                  <a:pt x="210552" y="305129"/>
                </a:lnTo>
                <a:lnTo>
                  <a:pt x="157922" y="312677"/>
                </a:lnTo>
                <a:lnTo>
                  <a:pt x="108402" y="318033"/>
                </a:lnTo>
                <a:lnTo>
                  <a:pt x="49749" y="324734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474611" y="1147606"/>
            <a:ext cx="1031794" cy="379027"/>
          </a:xfrm>
          <a:custGeom>
            <a:avLst/>
            <a:gdLst/>
            <a:ahLst/>
            <a:cxnLst/>
            <a:rect l="0" t="0" r="0" b="0"/>
            <a:pathLst>
              <a:path w="1031794" h="379027">
                <a:moveTo>
                  <a:pt x="1031793" y="0"/>
                </a:moveTo>
                <a:lnTo>
                  <a:pt x="973239" y="19128"/>
                </a:lnTo>
                <a:lnTo>
                  <a:pt x="915918" y="35433"/>
                </a:lnTo>
                <a:lnTo>
                  <a:pt x="860849" y="49363"/>
                </a:lnTo>
                <a:lnTo>
                  <a:pt x="807487" y="67788"/>
                </a:lnTo>
                <a:lnTo>
                  <a:pt x="753462" y="88066"/>
                </a:lnTo>
                <a:lnTo>
                  <a:pt x="693521" y="108892"/>
                </a:lnTo>
                <a:lnTo>
                  <a:pt x="630137" y="129880"/>
                </a:lnTo>
                <a:lnTo>
                  <a:pt x="583827" y="143902"/>
                </a:lnTo>
                <a:lnTo>
                  <a:pt x="539069" y="157933"/>
                </a:lnTo>
                <a:lnTo>
                  <a:pt x="494610" y="171968"/>
                </a:lnTo>
                <a:lnTo>
                  <a:pt x="447554" y="186004"/>
                </a:lnTo>
                <a:lnTo>
                  <a:pt x="399344" y="203161"/>
                </a:lnTo>
                <a:lnTo>
                  <a:pt x="349452" y="223655"/>
                </a:lnTo>
                <a:lnTo>
                  <a:pt x="296082" y="248361"/>
                </a:lnTo>
                <a:lnTo>
                  <a:pt x="244286" y="271819"/>
                </a:lnTo>
                <a:lnTo>
                  <a:pt x="193969" y="293944"/>
                </a:lnTo>
                <a:lnTo>
                  <a:pt x="144310" y="315475"/>
                </a:lnTo>
                <a:lnTo>
                  <a:pt x="88705" y="339863"/>
                </a:lnTo>
                <a:lnTo>
                  <a:pt x="26283" y="367422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3436470" y="136870"/>
            <a:ext cx="991784" cy="670680"/>
          </a:xfrm>
          <a:custGeom>
            <a:avLst/>
            <a:gdLst/>
            <a:ahLst/>
            <a:cxnLst/>
            <a:rect l="0" t="0" r="0" b="0"/>
            <a:pathLst>
              <a:path w="991784" h="670680">
                <a:moveTo>
                  <a:pt x="890742" y="10528"/>
                </a:moveTo>
                <a:lnTo>
                  <a:pt x="848051" y="7409"/>
                </a:lnTo>
                <a:lnTo>
                  <a:pt x="789633" y="1463"/>
                </a:lnTo>
                <a:lnTo>
                  <a:pt x="726144" y="1459"/>
                </a:lnTo>
                <a:lnTo>
                  <a:pt x="676896" y="7321"/>
                </a:lnTo>
                <a:lnTo>
                  <a:pt x="614621" y="13015"/>
                </a:lnTo>
                <a:lnTo>
                  <a:pt x="563653" y="24913"/>
                </a:lnTo>
                <a:lnTo>
                  <a:pt x="514627" y="40137"/>
                </a:lnTo>
                <a:lnTo>
                  <a:pt x="467345" y="55176"/>
                </a:lnTo>
                <a:lnTo>
                  <a:pt x="404556" y="81219"/>
                </a:lnTo>
                <a:lnTo>
                  <a:pt x="355703" y="101924"/>
                </a:lnTo>
                <a:lnTo>
                  <a:pt x="295199" y="131051"/>
                </a:lnTo>
                <a:lnTo>
                  <a:pt x="238187" y="166266"/>
                </a:lnTo>
                <a:lnTo>
                  <a:pt x="181865" y="201689"/>
                </a:lnTo>
                <a:lnTo>
                  <a:pt x="126849" y="241311"/>
                </a:lnTo>
                <a:lnTo>
                  <a:pt x="84093" y="276000"/>
                </a:lnTo>
                <a:lnTo>
                  <a:pt x="38289" y="337110"/>
                </a:lnTo>
                <a:lnTo>
                  <a:pt x="9928" y="390243"/>
                </a:lnTo>
                <a:lnTo>
                  <a:pt x="0" y="439931"/>
                </a:lnTo>
                <a:lnTo>
                  <a:pt x="2647" y="491698"/>
                </a:lnTo>
                <a:lnTo>
                  <a:pt x="22020" y="538492"/>
                </a:lnTo>
                <a:lnTo>
                  <a:pt x="65845" y="595209"/>
                </a:lnTo>
                <a:lnTo>
                  <a:pt x="102458" y="623243"/>
                </a:lnTo>
                <a:lnTo>
                  <a:pt x="164395" y="648822"/>
                </a:lnTo>
                <a:lnTo>
                  <a:pt x="218892" y="663209"/>
                </a:lnTo>
                <a:lnTo>
                  <a:pt x="274435" y="670679"/>
                </a:lnTo>
                <a:lnTo>
                  <a:pt x="335124" y="667613"/>
                </a:lnTo>
                <a:lnTo>
                  <a:pt x="383613" y="664575"/>
                </a:lnTo>
                <a:lnTo>
                  <a:pt x="445165" y="655143"/>
                </a:lnTo>
                <a:lnTo>
                  <a:pt x="495246" y="646582"/>
                </a:lnTo>
                <a:lnTo>
                  <a:pt x="545960" y="641186"/>
                </a:lnTo>
                <a:lnTo>
                  <a:pt x="605611" y="622706"/>
                </a:lnTo>
                <a:lnTo>
                  <a:pt x="662455" y="601855"/>
                </a:lnTo>
                <a:lnTo>
                  <a:pt x="717573" y="575207"/>
                </a:lnTo>
                <a:lnTo>
                  <a:pt x="774308" y="534827"/>
                </a:lnTo>
                <a:lnTo>
                  <a:pt x="832456" y="488250"/>
                </a:lnTo>
                <a:lnTo>
                  <a:pt x="893151" y="427990"/>
                </a:lnTo>
                <a:lnTo>
                  <a:pt x="935099" y="368174"/>
                </a:lnTo>
                <a:lnTo>
                  <a:pt x="956794" y="315812"/>
                </a:lnTo>
                <a:lnTo>
                  <a:pt x="978572" y="259261"/>
                </a:lnTo>
                <a:lnTo>
                  <a:pt x="990336" y="220708"/>
                </a:lnTo>
                <a:lnTo>
                  <a:pt x="991783" y="159583"/>
                </a:lnTo>
                <a:lnTo>
                  <a:pt x="984782" y="130587"/>
                </a:lnTo>
                <a:lnTo>
                  <a:pt x="961110" y="90295"/>
                </a:lnTo>
                <a:lnTo>
                  <a:pt x="931869" y="63669"/>
                </a:lnTo>
                <a:lnTo>
                  <a:pt x="869598" y="35755"/>
                </a:lnTo>
                <a:lnTo>
                  <a:pt x="821315" y="21187"/>
                </a:lnTo>
                <a:lnTo>
                  <a:pt x="761734" y="12634"/>
                </a:lnTo>
                <a:lnTo>
                  <a:pt x="705384" y="2472"/>
                </a:lnTo>
                <a:lnTo>
                  <a:pt x="68017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7953003" y="126341"/>
            <a:ext cx="1273836" cy="526417"/>
          </a:xfrm>
          <a:custGeom>
            <a:avLst/>
            <a:gdLst/>
            <a:ahLst/>
            <a:cxnLst/>
            <a:rect l="0" t="0" r="0" b="0"/>
            <a:pathLst>
              <a:path w="1273836" h="526417">
                <a:moveTo>
                  <a:pt x="996220" y="105285"/>
                </a:moveTo>
                <a:lnTo>
                  <a:pt x="961322" y="75977"/>
                </a:lnTo>
                <a:lnTo>
                  <a:pt x="907395" y="57295"/>
                </a:lnTo>
                <a:lnTo>
                  <a:pt x="849602" y="38755"/>
                </a:lnTo>
                <a:lnTo>
                  <a:pt x="793162" y="24197"/>
                </a:lnTo>
                <a:lnTo>
                  <a:pt x="739430" y="16088"/>
                </a:lnTo>
                <a:lnTo>
                  <a:pt x="682586" y="10457"/>
                </a:lnTo>
                <a:lnTo>
                  <a:pt x="619366" y="2413"/>
                </a:lnTo>
                <a:lnTo>
                  <a:pt x="555882" y="477"/>
                </a:lnTo>
                <a:lnTo>
                  <a:pt x="504400" y="142"/>
                </a:lnTo>
                <a:lnTo>
                  <a:pt x="452102" y="5632"/>
                </a:lnTo>
                <a:lnTo>
                  <a:pt x="399562" y="9078"/>
                </a:lnTo>
                <a:lnTo>
                  <a:pt x="346950" y="15688"/>
                </a:lnTo>
                <a:lnTo>
                  <a:pt x="294316" y="25056"/>
                </a:lnTo>
                <a:lnTo>
                  <a:pt x="231364" y="38702"/>
                </a:lnTo>
                <a:lnTo>
                  <a:pt x="170057" y="55782"/>
                </a:lnTo>
                <a:lnTo>
                  <a:pt x="117870" y="75750"/>
                </a:lnTo>
                <a:lnTo>
                  <a:pt x="72076" y="99365"/>
                </a:lnTo>
                <a:lnTo>
                  <a:pt x="39287" y="129679"/>
                </a:lnTo>
                <a:lnTo>
                  <a:pt x="17413" y="165156"/>
                </a:lnTo>
                <a:lnTo>
                  <a:pt x="5524" y="195065"/>
                </a:lnTo>
                <a:lnTo>
                  <a:pt x="0" y="239382"/>
                </a:lnTo>
                <a:lnTo>
                  <a:pt x="7593" y="289037"/>
                </a:lnTo>
                <a:lnTo>
                  <a:pt x="37294" y="348859"/>
                </a:lnTo>
                <a:lnTo>
                  <a:pt x="62057" y="376327"/>
                </a:lnTo>
                <a:lnTo>
                  <a:pt x="122606" y="420903"/>
                </a:lnTo>
                <a:lnTo>
                  <a:pt x="176200" y="448969"/>
                </a:lnTo>
                <a:lnTo>
                  <a:pt x="228570" y="471308"/>
                </a:lnTo>
                <a:lnTo>
                  <a:pt x="289565" y="487332"/>
                </a:lnTo>
                <a:lnTo>
                  <a:pt x="340614" y="503794"/>
                </a:lnTo>
                <a:lnTo>
                  <a:pt x="392785" y="512311"/>
                </a:lnTo>
                <a:lnTo>
                  <a:pt x="455579" y="522424"/>
                </a:lnTo>
                <a:lnTo>
                  <a:pt x="507047" y="525240"/>
                </a:lnTo>
                <a:lnTo>
                  <a:pt x="565060" y="526074"/>
                </a:lnTo>
                <a:lnTo>
                  <a:pt x="619814" y="526321"/>
                </a:lnTo>
                <a:lnTo>
                  <a:pt x="673082" y="526395"/>
                </a:lnTo>
                <a:lnTo>
                  <a:pt x="725909" y="526416"/>
                </a:lnTo>
                <a:lnTo>
                  <a:pt x="778608" y="525253"/>
                </a:lnTo>
                <a:lnTo>
                  <a:pt x="831267" y="518019"/>
                </a:lnTo>
                <a:lnTo>
                  <a:pt x="883914" y="508467"/>
                </a:lnTo>
                <a:lnTo>
                  <a:pt x="936558" y="498228"/>
                </a:lnTo>
                <a:lnTo>
                  <a:pt x="989200" y="487785"/>
                </a:lnTo>
                <a:lnTo>
                  <a:pt x="1040673" y="476112"/>
                </a:lnTo>
                <a:lnTo>
                  <a:pt x="1097460" y="454919"/>
                </a:lnTo>
                <a:lnTo>
                  <a:pt x="1159681" y="427062"/>
                </a:lnTo>
                <a:lnTo>
                  <a:pt x="1217958" y="382440"/>
                </a:lnTo>
                <a:lnTo>
                  <a:pt x="1246754" y="339743"/>
                </a:lnTo>
                <a:lnTo>
                  <a:pt x="1268149" y="279153"/>
                </a:lnTo>
                <a:lnTo>
                  <a:pt x="1273835" y="252750"/>
                </a:lnTo>
                <a:lnTo>
                  <a:pt x="1272462" y="221518"/>
                </a:lnTo>
                <a:lnTo>
                  <a:pt x="1248345" y="171050"/>
                </a:lnTo>
                <a:lnTo>
                  <a:pt x="1207640" y="115347"/>
                </a:lnTo>
                <a:lnTo>
                  <a:pt x="1190790" y="95719"/>
                </a:lnTo>
                <a:lnTo>
                  <a:pt x="1133988" y="56741"/>
                </a:lnTo>
                <a:lnTo>
                  <a:pt x="1081578" y="35428"/>
                </a:lnTo>
                <a:lnTo>
                  <a:pt x="1019233" y="13021"/>
                </a:lnTo>
                <a:lnTo>
                  <a:pt x="955922" y="2572"/>
                </a:lnTo>
                <a:lnTo>
                  <a:pt x="896666" y="509"/>
                </a:lnTo>
                <a:lnTo>
                  <a:pt x="84882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1497180" y="2484725"/>
            <a:ext cx="2248212" cy="470576"/>
            <a:chOff x="1497180" y="2484725"/>
            <a:chExt cx="2248212" cy="470576"/>
          </a:xfrm>
        </p:grpSpPr>
        <p:sp>
          <p:nvSpPr>
            <p:cNvPr id="100" name="Freeform 99"/>
            <p:cNvSpPr/>
            <p:nvPr/>
          </p:nvSpPr>
          <p:spPr>
            <a:xfrm>
              <a:off x="1497180" y="2484725"/>
              <a:ext cx="225142" cy="470576"/>
            </a:xfrm>
            <a:custGeom>
              <a:avLst/>
              <a:gdLst/>
              <a:ahLst/>
              <a:cxnLst/>
              <a:rect l="0" t="0" r="0" b="0"/>
              <a:pathLst>
                <a:path w="225142" h="470576">
                  <a:moveTo>
                    <a:pt x="155794" y="0"/>
                  </a:moveTo>
                  <a:lnTo>
                    <a:pt x="138983" y="19151"/>
                  </a:lnTo>
                  <a:lnTo>
                    <a:pt x="106295" y="73217"/>
                  </a:lnTo>
                  <a:lnTo>
                    <a:pt x="78513" y="124124"/>
                  </a:lnTo>
                  <a:lnTo>
                    <a:pt x="50495" y="179240"/>
                  </a:lnTo>
                  <a:lnTo>
                    <a:pt x="23817" y="240803"/>
                  </a:lnTo>
                  <a:lnTo>
                    <a:pt x="5068" y="294620"/>
                  </a:lnTo>
                  <a:lnTo>
                    <a:pt x="0" y="331920"/>
                  </a:lnTo>
                  <a:lnTo>
                    <a:pt x="4088" y="372608"/>
                  </a:lnTo>
                  <a:lnTo>
                    <a:pt x="24355" y="425938"/>
                  </a:lnTo>
                  <a:lnTo>
                    <a:pt x="37325" y="445109"/>
                  </a:lnTo>
                  <a:lnTo>
                    <a:pt x="54008" y="458309"/>
                  </a:lnTo>
                  <a:lnTo>
                    <a:pt x="74291" y="466905"/>
                  </a:lnTo>
                  <a:lnTo>
                    <a:pt x="110848" y="470575"/>
                  </a:lnTo>
                  <a:lnTo>
                    <a:pt x="144426" y="463603"/>
                  </a:lnTo>
                  <a:lnTo>
                    <a:pt x="165949" y="453271"/>
                  </a:lnTo>
                  <a:lnTo>
                    <a:pt x="192208" y="428710"/>
                  </a:lnTo>
                  <a:lnTo>
                    <a:pt x="214806" y="399206"/>
                  </a:lnTo>
                  <a:lnTo>
                    <a:pt x="222965" y="375517"/>
                  </a:lnTo>
                  <a:lnTo>
                    <a:pt x="225141" y="362649"/>
                  </a:lnTo>
                  <a:lnTo>
                    <a:pt x="221320" y="338992"/>
                  </a:lnTo>
                  <a:lnTo>
                    <a:pt x="210653" y="317949"/>
                  </a:lnTo>
                  <a:lnTo>
                    <a:pt x="194214" y="300798"/>
                  </a:lnTo>
                  <a:lnTo>
                    <a:pt x="172089" y="291616"/>
                  </a:lnTo>
                  <a:lnTo>
                    <a:pt x="146659" y="288704"/>
                  </a:lnTo>
                  <a:lnTo>
                    <a:pt x="83895" y="299354"/>
                  </a:lnTo>
                  <a:lnTo>
                    <a:pt x="2945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55252" y="2537367"/>
              <a:ext cx="39920" cy="347442"/>
            </a:xfrm>
            <a:custGeom>
              <a:avLst/>
              <a:gdLst/>
              <a:ahLst/>
              <a:cxnLst/>
              <a:rect l="0" t="0" r="0" b="0"/>
              <a:pathLst>
                <a:path w="39920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13527" y="186722"/>
                  </a:lnTo>
                  <a:lnTo>
                    <a:pt x="17281" y="238859"/>
                  </a:lnTo>
                  <a:lnTo>
                    <a:pt x="26955" y="292068"/>
                  </a:lnTo>
                  <a:lnTo>
                    <a:pt x="3991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77258" y="2600538"/>
              <a:ext cx="228442" cy="196466"/>
            </a:xfrm>
            <a:custGeom>
              <a:avLst/>
              <a:gdLst/>
              <a:ahLst/>
              <a:cxnLst/>
              <a:rect l="0" t="0" r="0" b="0"/>
              <a:pathLst>
                <a:path w="228442" h="196466">
                  <a:moveTo>
                    <a:pt x="228441" y="126342"/>
                  </a:moveTo>
                  <a:lnTo>
                    <a:pt x="185749" y="129462"/>
                  </a:lnTo>
                  <a:lnTo>
                    <a:pt x="166183" y="135918"/>
                  </a:lnTo>
                  <a:lnTo>
                    <a:pt x="111629" y="164093"/>
                  </a:lnTo>
                  <a:lnTo>
                    <a:pt x="54264" y="187971"/>
                  </a:lnTo>
                  <a:lnTo>
                    <a:pt x="13707" y="196465"/>
                  </a:lnTo>
                  <a:lnTo>
                    <a:pt x="5736" y="194148"/>
                  </a:lnTo>
                  <a:lnTo>
                    <a:pt x="1592" y="189094"/>
                  </a:lnTo>
                  <a:lnTo>
                    <a:pt x="0" y="182215"/>
                  </a:lnTo>
                  <a:lnTo>
                    <a:pt x="3347" y="155765"/>
                  </a:lnTo>
                  <a:lnTo>
                    <a:pt x="26602" y="93548"/>
                  </a:lnTo>
                  <a:lnTo>
                    <a:pt x="44541" y="33983"/>
                  </a:lnTo>
                  <a:lnTo>
                    <a:pt x="494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95339" y="2537367"/>
              <a:ext cx="20972" cy="326385"/>
            </a:xfrm>
            <a:custGeom>
              <a:avLst/>
              <a:gdLst/>
              <a:ahLst/>
              <a:cxnLst/>
              <a:rect l="0" t="0" r="0" b="0"/>
              <a:pathLst>
                <a:path w="20972" h="326385">
                  <a:moveTo>
                    <a:pt x="10443" y="0"/>
                  </a:moveTo>
                  <a:lnTo>
                    <a:pt x="1378" y="58617"/>
                  </a:lnTo>
                  <a:lnTo>
                    <a:pt x="204" y="121197"/>
                  </a:lnTo>
                  <a:lnTo>
                    <a:pt x="0" y="171351"/>
                  </a:lnTo>
                  <a:lnTo>
                    <a:pt x="3051" y="227693"/>
                  </a:lnTo>
                  <a:lnTo>
                    <a:pt x="8983" y="284143"/>
                  </a:lnTo>
                  <a:lnTo>
                    <a:pt x="2097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00497" y="267423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3120"/>
                  </a:lnTo>
                  <a:lnTo>
                    <a:pt x="103265" y="8333"/>
                  </a:lnTo>
                  <a:lnTo>
                    <a:pt x="45874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05152" y="2731820"/>
              <a:ext cx="164004" cy="104892"/>
            </a:xfrm>
            <a:custGeom>
              <a:avLst/>
              <a:gdLst/>
              <a:ahLst/>
              <a:cxnLst/>
              <a:rect l="0" t="0" r="0" b="0"/>
              <a:pathLst>
                <a:path w="164004" h="104892">
                  <a:moveTo>
                    <a:pt x="79614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35652" y="2113"/>
                  </a:lnTo>
                  <a:lnTo>
                    <a:pt x="18741" y="13403"/>
                  </a:lnTo>
                  <a:lnTo>
                    <a:pt x="10956" y="21327"/>
                  </a:lnTo>
                  <a:lnTo>
                    <a:pt x="2306" y="42609"/>
                  </a:lnTo>
                  <a:lnTo>
                    <a:pt x="0" y="54836"/>
                  </a:lnTo>
                  <a:lnTo>
                    <a:pt x="3676" y="74660"/>
                  </a:lnTo>
                  <a:lnTo>
                    <a:pt x="7932" y="83221"/>
                  </a:lnTo>
                  <a:lnTo>
                    <a:pt x="15448" y="88929"/>
                  </a:lnTo>
                  <a:lnTo>
                    <a:pt x="68724" y="104431"/>
                  </a:lnTo>
                  <a:lnTo>
                    <a:pt x="89982" y="104891"/>
                  </a:lnTo>
                  <a:lnTo>
                    <a:pt x="111128" y="100026"/>
                  </a:lnTo>
                  <a:lnTo>
                    <a:pt x="132225" y="90065"/>
                  </a:lnTo>
                  <a:lnTo>
                    <a:pt x="158244" y="65714"/>
                  </a:lnTo>
                  <a:lnTo>
                    <a:pt x="162450" y="56201"/>
                  </a:lnTo>
                  <a:lnTo>
                    <a:pt x="164003" y="36272"/>
                  </a:lnTo>
                  <a:lnTo>
                    <a:pt x="157675" y="18836"/>
                  </a:lnTo>
                  <a:lnTo>
                    <a:pt x="152712" y="10911"/>
                  </a:lnTo>
                  <a:lnTo>
                    <a:pt x="145894" y="6797"/>
                  </a:lnTo>
                  <a:lnTo>
                    <a:pt x="11120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39926" y="2558425"/>
              <a:ext cx="18624" cy="273741"/>
            </a:xfrm>
            <a:custGeom>
              <a:avLst/>
              <a:gdLst/>
              <a:ahLst/>
              <a:cxnLst/>
              <a:rect l="0" t="0" r="0" b="0"/>
              <a:pathLst>
                <a:path w="18624" h="273741">
                  <a:moveTo>
                    <a:pt x="18623" y="0"/>
                  </a:moveTo>
                  <a:lnTo>
                    <a:pt x="1834" y="55044"/>
                  </a:lnTo>
                  <a:lnTo>
                    <a:pt x="0" y="92998"/>
                  </a:lnTo>
                  <a:lnTo>
                    <a:pt x="6149" y="147745"/>
                  </a:lnTo>
                  <a:lnTo>
                    <a:pt x="7710" y="209208"/>
                  </a:lnTo>
                  <a:lnTo>
                    <a:pt x="16377" y="262816"/>
                  </a:lnTo>
                  <a:lnTo>
                    <a:pt x="18623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96828" y="2583944"/>
              <a:ext cx="259220" cy="266529"/>
            </a:xfrm>
            <a:custGeom>
              <a:avLst/>
              <a:gdLst/>
              <a:ahLst/>
              <a:cxnLst/>
              <a:rect l="0" t="0" r="0" b="0"/>
              <a:pathLst>
                <a:path w="259220" h="266529">
                  <a:moveTo>
                    <a:pt x="161762" y="6066"/>
                  </a:moveTo>
                  <a:lnTo>
                    <a:pt x="128140" y="0"/>
                  </a:lnTo>
                  <a:lnTo>
                    <a:pt x="91099" y="6088"/>
                  </a:lnTo>
                  <a:lnTo>
                    <a:pt x="35820" y="35069"/>
                  </a:lnTo>
                  <a:lnTo>
                    <a:pt x="20780" y="51712"/>
                  </a:lnTo>
                  <a:lnTo>
                    <a:pt x="5736" y="83931"/>
                  </a:lnTo>
                  <a:lnTo>
                    <a:pt x="0" y="108523"/>
                  </a:lnTo>
                  <a:lnTo>
                    <a:pt x="5850" y="152906"/>
                  </a:lnTo>
                  <a:lnTo>
                    <a:pt x="18080" y="184885"/>
                  </a:lnTo>
                  <a:lnTo>
                    <a:pt x="43173" y="221543"/>
                  </a:lnTo>
                  <a:lnTo>
                    <a:pt x="79065" y="250144"/>
                  </a:lnTo>
                  <a:lnTo>
                    <a:pt x="110743" y="263089"/>
                  </a:lnTo>
                  <a:lnTo>
                    <a:pt x="135967" y="266528"/>
                  </a:lnTo>
                  <a:lnTo>
                    <a:pt x="159657" y="261817"/>
                  </a:lnTo>
                  <a:lnTo>
                    <a:pt x="203460" y="239728"/>
                  </a:lnTo>
                  <a:lnTo>
                    <a:pt x="229749" y="214119"/>
                  </a:lnTo>
                  <a:lnTo>
                    <a:pt x="246768" y="184305"/>
                  </a:lnTo>
                  <a:lnTo>
                    <a:pt x="259219" y="142066"/>
                  </a:lnTo>
                  <a:lnTo>
                    <a:pt x="259138" y="92506"/>
                  </a:lnTo>
                  <a:lnTo>
                    <a:pt x="251443" y="67490"/>
                  </a:lnTo>
                  <a:lnTo>
                    <a:pt x="227440" y="32367"/>
                  </a:lnTo>
                  <a:lnTo>
                    <a:pt x="207720" y="23604"/>
                  </a:lnTo>
                  <a:lnTo>
                    <a:pt x="161762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68088" y="2579481"/>
              <a:ext cx="277304" cy="266031"/>
            </a:xfrm>
            <a:custGeom>
              <a:avLst/>
              <a:gdLst/>
              <a:ahLst/>
              <a:cxnLst/>
              <a:rect l="0" t="0" r="0" b="0"/>
              <a:pathLst>
                <a:path w="277304" h="266031">
                  <a:moveTo>
                    <a:pt x="164243" y="0"/>
                  </a:moveTo>
                  <a:lnTo>
                    <a:pt x="100815" y="19129"/>
                  </a:lnTo>
                  <a:lnTo>
                    <a:pt x="53985" y="49804"/>
                  </a:lnTo>
                  <a:lnTo>
                    <a:pt x="10005" y="105961"/>
                  </a:lnTo>
                  <a:lnTo>
                    <a:pt x="0" y="148249"/>
                  </a:lnTo>
                  <a:lnTo>
                    <a:pt x="2625" y="186646"/>
                  </a:lnTo>
                  <a:lnTo>
                    <a:pt x="10914" y="206176"/>
                  </a:lnTo>
                  <a:lnTo>
                    <a:pt x="23567" y="222655"/>
                  </a:lnTo>
                  <a:lnTo>
                    <a:pt x="50422" y="243917"/>
                  </a:lnTo>
                  <a:lnTo>
                    <a:pt x="101335" y="266030"/>
                  </a:lnTo>
                  <a:lnTo>
                    <a:pt x="138324" y="265867"/>
                  </a:lnTo>
                  <a:lnTo>
                    <a:pt x="184340" y="254162"/>
                  </a:lnTo>
                  <a:lnTo>
                    <a:pt x="224105" y="230533"/>
                  </a:lnTo>
                  <a:lnTo>
                    <a:pt x="254837" y="203335"/>
                  </a:lnTo>
                  <a:lnTo>
                    <a:pt x="270765" y="176841"/>
                  </a:lnTo>
                  <a:lnTo>
                    <a:pt x="277303" y="141175"/>
                  </a:lnTo>
                  <a:lnTo>
                    <a:pt x="272594" y="120847"/>
                  </a:lnTo>
                  <a:lnTo>
                    <a:pt x="250507" y="88732"/>
                  </a:lnTo>
                  <a:lnTo>
                    <a:pt x="224898" y="66975"/>
                  </a:lnTo>
                  <a:lnTo>
                    <a:pt x="202119" y="59013"/>
                  </a:lnTo>
                  <a:lnTo>
                    <a:pt x="172346" y="51411"/>
                  </a:lnTo>
                  <a:lnTo>
                    <a:pt x="15371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748736" y="3453347"/>
            <a:ext cx="1595362" cy="382079"/>
            <a:chOff x="1748736" y="3453347"/>
            <a:chExt cx="1595362" cy="382079"/>
          </a:xfrm>
        </p:grpSpPr>
        <p:sp>
          <p:nvSpPr>
            <p:cNvPr id="110" name="Freeform 109"/>
            <p:cNvSpPr/>
            <p:nvPr/>
          </p:nvSpPr>
          <p:spPr>
            <a:xfrm>
              <a:off x="1748736" y="3453347"/>
              <a:ext cx="220970" cy="382079"/>
            </a:xfrm>
            <a:custGeom>
              <a:avLst/>
              <a:gdLst/>
              <a:ahLst/>
              <a:cxnLst/>
              <a:rect l="0" t="0" r="0" b="0"/>
              <a:pathLst>
                <a:path w="220970" h="382079">
                  <a:moveTo>
                    <a:pt x="135865" y="0"/>
                  </a:moveTo>
                  <a:lnTo>
                    <a:pt x="111818" y="17981"/>
                  </a:lnTo>
                  <a:lnTo>
                    <a:pt x="62196" y="76330"/>
                  </a:lnTo>
                  <a:lnTo>
                    <a:pt x="23173" y="137102"/>
                  </a:lnTo>
                  <a:lnTo>
                    <a:pt x="4085" y="190713"/>
                  </a:lnTo>
                  <a:lnTo>
                    <a:pt x="0" y="246205"/>
                  </a:lnTo>
                  <a:lnTo>
                    <a:pt x="4782" y="301967"/>
                  </a:lnTo>
                  <a:lnTo>
                    <a:pt x="18161" y="345607"/>
                  </a:lnTo>
                  <a:lnTo>
                    <a:pt x="29350" y="362613"/>
                  </a:lnTo>
                  <a:lnTo>
                    <a:pt x="48360" y="374851"/>
                  </a:lnTo>
                  <a:lnTo>
                    <a:pt x="59981" y="379752"/>
                  </a:lnTo>
                  <a:lnTo>
                    <a:pt x="85371" y="382078"/>
                  </a:lnTo>
                  <a:lnTo>
                    <a:pt x="134209" y="374039"/>
                  </a:lnTo>
                  <a:lnTo>
                    <a:pt x="176482" y="352781"/>
                  </a:lnTo>
                  <a:lnTo>
                    <a:pt x="201062" y="331735"/>
                  </a:lnTo>
                  <a:lnTo>
                    <a:pt x="215924" y="313554"/>
                  </a:lnTo>
                  <a:lnTo>
                    <a:pt x="220969" y="290656"/>
                  </a:lnTo>
                  <a:lnTo>
                    <a:pt x="218143" y="267220"/>
                  </a:lnTo>
                  <a:lnTo>
                    <a:pt x="209087" y="249006"/>
                  </a:lnTo>
                  <a:lnTo>
                    <a:pt x="191025" y="236231"/>
                  </a:lnTo>
                  <a:lnTo>
                    <a:pt x="179657" y="231187"/>
                  </a:lnTo>
                  <a:lnTo>
                    <a:pt x="154548" y="228702"/>
                  </a:lnTo>
                  <a:lnTo>
                    <a:pt x="95994" y="239647"/>
                  </a:lnTo>
                  <a:lnTo>
                    <a:pt x="6216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21513" y="346387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25" y="196515"/>
                  </a:lnTo>
                  <a:lnTo>
                    <a:pt x="4" y="25268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64882" y="3505989"/>
              <a:ext cx="156632" cy="161456"/>
            </a:xfrm>
            <a:custGeom>
              <a:avLst/>
              <a:gdLst/>
              <a:ahLst/>
              <a:cxnLst/>
              <a:rect l="0" t="0" r="0" b="0"/>
              <a:pathLst>
                <a:path w="156632" h="161456">
                  <a:moveTo>
                    <a:pt x="156631" y="115814"/>
                  </a:moveTo>
                  <a:lnTo>
                    <a:pt x="134274" y="115814"/>
                  </a:lnTo>
                  <a:lnTo>
                    <a:pt x="103603" y="126992"/>
                  </a:lnTo>
                  <a:lnTo>
                    <a:pt x="40783" y="159722"/>
                  </a:lnTo>
                  <a:lnTo>
                    <a:pt x="19745" y="161455"/>
                  </a:lnTo>
                  <a:lnTo>
                    <a:pt x="9222" y="160279"/>
                  </a:lnTo>
                  <a:lnTo>
                    <a:pt x="3376" y="154816"/>
                  </a:lnTo>
                  <a:lnTo>
                    <a:pt x="648" y="146495"/>
                  </a:lnTo>
                  <a:lnTo>
                    <a:pt x="0" y="136268"/>
                  </a:lnTo>
                  <a:lnTo>
                    <a:pt x="5519" y="115546"/>
                  </a:lnTo>
                  <a:lnTo>
                    <a:pt x="33082" y="52620"/>
                  </a:lnTo>
                  <a:lnTo>
                    <a:pt x="45934" y="24170"/>
                  </a:lnTo>
                  <a:lnTo>
                    <a:pt x="513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89969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00497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79177" y="3453347"/>
              <a:ext cx="16119" cy="263213"/>
            </a:xfrm>
            <a:custGeom>
              <a:avLst/>
              <a:gdLst/>
              <a:ahLst/>
              <a:cxnLst/>
              <a:rect l="0" t="0" r="0" b="0"/>
              <a:pathLst>
                <a:path w="16119" h="263213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284" y="130196"/>
                  </a:lnTo>
                  <a:lnTo>
                    <a:pt x="6699" y="186071"/>
                  </a:lnTo>
                  <a:lnTo>
                    <a:pt x="13911" y="235930"/>
                  </a:lnTo>
                  <a:lnTo>
                    <a:pt x="1611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83905" y="3482159"/>
              <a:ext cx="215282" cy="256231"/>
            </a:xfrm>
            <a:custGeom>
              <a:avLst/>
              <a:gdLst/>
              <a:ahLst/>
              <a:cxnLst/>
              <a:rect l="0" t="0" r="0" b="0"/>
              <a:pathLst>
                <a:path w="215282" h="256231">
                  <a:moveTo>
                    <a:pt x="111431" y="13302"/>
                  </a:moveTo>
                  <a:lnTo>
                    <a:pt x="100253" y="2124"/>
                  </a:lnTo>
                  <a:lnTo>
                    <a:pt x="92281" y="0"/>
                  </a:lnTo>
                  <a:lnTo>
                    <a:pt x="70944" y="761"/>
                  </a:lnTo>
                  <a:lnTo>
                    <a:pt x="38214" y="13355"/>
                  </a:lnTo>
                  <a:lnTo>
                    <a:pt x="11878" y="37494"/>
                  </a:lnTo>
                  <a:lnTo>
                    <a:pt x="2845" y="63049"/>
                  </a:lnTo>
                  <a:lnTo>
                    <a:pt x="0" y="91563"/>
                  </a:lnTo>
                  <a:lnTo>
                    <a:pt x="7705" y="144704"/>
                  </a:lnTo>
                  <a:lnTo>
                    <a:pt x="20492" y="199655"/>
                  </a:lnTo>
                  <a:lnTo>
                    <a:pt x="36393" y="227875"/>
                  </a:lnTo>
                  <a:lnTo>
                    <a:pt x="61512" y="251054"/>
                  </a:lnTo>
                  <a:lnTo>
                    <a:pt x="87295" y="256230"/>
                  </a:lnTo>
                  <a:lnTo>
                    <a:pt x="115912" y="253461"/>
                  </a:lnTo>
                  <a:lnTo>
                    <a:pt x="173806" y="226194"/>
                  </a:lnTo>
                  <a:lnTo>
                    <a:pt x="200363" y="200383"/>
                  </a:lnTo>
                  <a:lnTo>
                    <a:pt x="209448" y="177557"/>
                  </a:lnTo>
                  <a:lnTo>
                    <a:pt x="215281" y="124776"/>
                  </a:lnTo>
                  <a:lnTo>
                    <a:pt x="209839" y="100281"/>
                  </a:lnTo>
                  <a:lnTo>
                    <a:pt x="193622" y="69879"/>
                  </a:lnTo>
                  <a:lnTo>
                    <a:pt x="179546" y="54825"/>
                  </a:lnTo>
                  <a:lnTo>
                    <a:pt x="154230" y="40943"/>
                  </a:lnTo>
                  <a:lnTo>
                    <a:pt x="132488" y="34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39410" y="3474404"/>
              <a:ext cx="304688" cy="279198"/>
            </a:xfrm>
            <a:custGeom>
              <a:avLst/>
              <a:gdLst/>
              <a:ahLst/>
              <a:cxnLst/>
              <a:rect l="0" t="0" r="0" b="0"/>
              <a:pathLst>
                <a:path w="304688" h="279198">
                  <a:moveTo>
                    <a:pt x="150724" y="21057"/>
                  </a:moveTo>
                  <a:lnTo>
                    <a:pt x="92107" y="21057"/>
                  </a:lnTo>
                  <a:lnTo>
                    <a:pt x="71640" y="27296"/>
                  </a:lnTo>
                  <a:lnTo>
                    <a:pt x="32079" y="56973"/>
                  </a:lnTo>
                  <a:lnTo>
                    <a:pt x="17665" y="70555"/>
                  </a:lnTo>
                  <a:lnTo>
                    <a:pt x="1985" y="102533"/>
                  </a:lnTo>
                  <a:lnTo>
                    <a:pt x="0" y="128238"/>
                  </a:lnTo>
                  <a:lnTo>
                    <a:pt x="8258" y="182868"/>
                  </a:lnTo>
                  <a:lnTo>
                    <a:pt x="23374" y="219130"/>
                  </a:lnTo>
                  <a:lnTo>
                    <a:pt x="42671" y="246511"/>
                  </a:lnTo>
                  <a:lnTo>
                    <a:pt x="68796" y="269442"/>
                  </a:lnTo>
                  <a:lnTo>
                    <a:pt x="94814" y="277679"/>
                  </a:lnTo>
                  <a:lnTo>
                    <a:pt x="139228" y="279197"/>
                  </a:lnTo>
                  <a:lnTo>
                    <a:pt x="196157" y="269229"/>
                  </a:lnTo>
                  <a:lnTo>
                    <a:pt x="227227" y="253817"/>
                  </a:lnTo>
                  <a:lnTo>
                    <a:pt x="280329" y="205751"/>
                  </a:lnTo>
                  <a:lnTo>
                    <a:pt x="294504" y="187371"/>
                  </a:lnTo>
                  <a:lnTo>
                    <a:pt x="302364" y="164385"/>
                  </a:lnTo>
                  <a:lnTo>
                    <a:pt x="304687" y="139740"/>
                  </a:lnTo>
                  <a:lnTo>
                    <a:pt x="293630" y="79017"/>
                  </a:lnTo>
                  <a:lnTo>
                    <a:pt x="278204" y="49278"/>
                  </a:lnTo>
                  <a:lnTo>
                    <a:pt x="262364" y="36329"/>
                  </a:lnTo>
                  <a:lnTo>
                    <a:pt x="212359" y="10944"/>
                  </a:lnTo>
                  <a:lnTo>
                    <a:pt x="2033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478304" y="4358798"/>
            <a:ext cx="718321" cy="715938"/>
            <a:chOff x="2478304" y="4358798"/>
            <a:chExt cx="718321" cy="715938"/>
          </a:xfrm>
        </p:grpSpPr>
        <p:sp>
          <p:nvSpPr>
            <p:cNvPr id="119" name="Freeform 118"/>
            <p:cNvSpPr/>
            <p:nvPr/>
          </p:nvSpPr>
          <p:spPr>
            <a:xfrm>
              <a:off x="2478304" y="4358798"/>
              <a:ext cx="201780" cy="361863"/>
            </a:xfrm>
            <a:custGeom>
              <a:avLst/>
              <a:gdLst/>
              <a:ahLst/>
              <a:cxnLst/>
              <a:rect l="0" t="0" r="0" b="0"/>
              <a:pathLst>
                <a:path w="201780" h="361863">
                  <a:moveTo>
                    <a:pt x="111706" y="0"/>
                  </a:moveTo>
                  <a:lnTo>
                    <a:pt x="62208" y="58562"/>
                  </a:lnTo>
                  <a:lnTo>
                    <a:pt x="35763" y="117517"/>
                  </a:lnTo>
                  <a:lnTo>
                    <a:pt x="15077" y="172302"/>
                  </a:lnTo>
                  <a:lnTo>
                    <a:pt x="895" y="229354"/>
                  </a:lnTo>
                  <a:lnTo>
                    <a:pt x="0" y="289496"/>
                  </a:lnTo>
                  <a:lnTo>
                    <a:pt x="5907" y="312328"/>
                  </a:lnTo>
                  <a:lnTo>
                    <a:pt x="16331" y="330275"/>
                  </a:lnTo>
                  <a:lnTo>
                    <a:pt x="31883" y="342931"/>
                  </a:lnTo>
                  <a:lnTo>
                    <a:pt x="70462" y="360587"/>
                  </a:lnTo>
                  <a:lnTo>
                    <a:pt x="94155" y="361862"/>
                  </a:lnTo>
                  <a:lnTo>
                    <a:pt x="117944" y="357359"/>
                  </a:lnTo>
                  <a:lnTo>
                    <a:pt x="174409" y="322204"/>
                  </a:lnTo>
                  <a:lnTo>
                    <a:pt x="190656" y="308538"/>
                  </a:lnTo>
                  <a:lnTo>
                    <a:pt x="199437" y="288426"/>
                  </a:lnTo>
                  <a:lnTo>
                    <a:pt x="201779" y="276512"/>
                  </a:lnTo>
                  <a:lnTo>
                    <a:pt x="201001" y="266230"/>
                  </a:lnTo>
                  <a:lnTo>
                    <a:pt x="193896" y="248565"/>
                  </a:lnTo>
                  <a:lnTo>
                    <a:pt x="179820" y="236035"/>
                  </a:lnTo>
                  <a:lnTo>
                    <a:pt x="160696" y="227737"/>
                  </a:lnTo>
                  <a:lnTo>
                    <a:pt x="124792" y="224235"/>
                  </a:lnTo>
                  <a:lnTo>
                    <a:pt x="69929" y="236011"/>
                  </a:lnTo>
                  <a:lnTo>
                    <a:pt x="28447" y="261132"/>
                  </a:lnTo>
                  <a:lnTo>
                    <a:pt x="6421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88101" y="4369326"/>
              <a:ext cx="7236" cy="284271"/>
            </a:xfrm>
            <a:custGeom>
              <a:avLst/>
              <a:gdLst/>
              <a:ahLst/>
              <a:cxnLst/>
              <a:rect l="0" t="0" r="0" b="0"/>
              <a:pathLst>
                <a:path w="7236" h="284271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5880"/>
                  </a:lnTo>
                  <a:lnTo>
                    <a:pt x="6840" y="197122"/>
                  </a:lnTo>
                  <a:lnTo>
                    <a:pt x="7157" y="254924"/>
                  </a:lnTo>
                  <a:lnTo>
                    <a:pt x="723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37244" y="4390383"/>
              <a:ext cx="179150" cy="150964"/>
            </a:xfrm>
            <a:custGeom>
              <a:avLst/>
              <a:gdLst/>
              <a:ahLst/>
              <a:cxnLst/>
              <a:rect l="0" t="0" r="0" b="0"/>
              <a:pathLst>
                <a:path w="179150" h="150964">
                  <a:moveTo>
                    <a:pt x="179149" y="115814"/>
                  </a:moveTo>
                  <a:lnTo>
                    <a:pt x="136458" y="118933"/>
                  </a:lnTo>
                  <a:lnTo>
                    <a:pt x="73814" y="137144"/>
                  </a:lnTo>
                  <a:lnTo>
                    <a:pt x="31740" y="150963"/>
                  </a:lnTo>
                  <a:lnTo>
                    <a:pt x="22385" y="150945"/>
                  </a:lnTo>
                  <a:lnTo>
                    <a:pt x="5751" y="144685"/>
                  </a:lnTo>
                  <a:lnTo>
                    <a:pt x="1549" y="138571"/>
                  </a:lnTo>
                  <a:lnTo>
                    <a:pt x="0" y="122419"/>
                  </a:lnTo>
                  <a:lnTo>
                    <a:pt x="9708" y="82283"/>
                  </a:lnTo>
                  <a:lnTo>
                    <a:pt x="33975" y="22418"/>
                  </a:lnTo>
                  <a:lnTo>
                    <a:pt x="42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484725" y="4674653"/>
              <a:ext cx="600125" cy="84228"/>
            </a:xfrm>
            <a:custGeom>
              <a:avLst/>
              <a:gdLst/>
              <a:ahLst/>
              <a:cxnLst/>
              <a:rect l="0" t="0" r="0" b="0"/>
              <a:pathLst>
                <a:path w="600125" h="84228">
                  <a:moveTo>
                    <a:pt x="600124" y="0"/>
                  </a:moveTo>
                  <a:lnTo>
                    <a:pt x="551194" y="8333"/>
                  </a:lnTo>
                  <a:lnTo>
                    <a:pt x="492063" y="15683"/>
                  </a:lnTo>
                  <a:lnTo>
                    <a:pt x="443844" y="19464"/>
                  </a:lnTo>
                  <a:lnTo>
                    <a:pt x="381214" y="29148"/>
                  </a:lnTo>
                  <a:lnTo>
                    <a:pt x="325082" y="38922"/>
                  </a:lnTo>
                  <a:lnTo>
                    <a:pt x="269716" y="49227"/>
                  </a:lnTo>
                  <a:lnTo>
                    <a:pt x="210547" y="59689"/>
                  </a:lnTo>
                  <a:lnTo>
                    <a:pt x="155451" y="69028"/>
                  </a:lnTo>
                  <a:lnTo>
                    <a:pt x="103251" y="73485"/>
                  </a:lnTo>
                  <a:lnTo>
                    <a:pt x="43099" y="8175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42653" y="4832580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19464" y="136815"/>
                  </a:lnTo>
                  <a:lnTo>
                    <a:pt x="27978" y="188592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723783" y="4816462"/>
              <a:ext cx="221308" cy="233154"/>
            </a:xfrm>
            <a:custGeom>
              <a:avLst/>
              <a:gdLst/>
              <a:ahLst/>
              <a:cxnLst/>
              <a:rect l="0" t="0" r="0" b="0"/>
              <a:pathLst>
                <a:path w="221308" h="233154">
                  <a:moveTo>
                    <a:pt x="108382" y="5590"/>
                  </a:moveTo>
                  <a:lnTo>
                    <a:pt x="91615" y="0"/>
                  </a:lnTo>
                  <a:lnTo>
                    <a:pt x="84336" y="693"/>
                  </a:lnTo>
                  <a:lnTo>
                    <a:pt x="70009" y="7703"/>
                  </a:lnTo>
                  <a:lnTo>
                    <a:pt x="41748" y="32436"/>
                  </a:lnTo>
                  <a:lnTo>
                    <a:pt x="16754" y="69904"/>
                  </a:lnTo>
                  <a:lnTo>
                    <a:pt x="206" y="111100"/>
                  </a:lnTo>
                  <a:lnTo>
                    <a:pt x="0" y="121554"/>
                  </a:lnTo>
                  <a:lnTo>
                    <a:pt x="16959" y="174065"/>
                  </a:lnTo>
                  <a:lnTo>
                    <a:pt x="30315" y="191992"/>
                  </a:lnTo>
                  <a:lnTo>
                    <a:pt x="67485" y="222564"/>
                  </a:lnTo>
                  <a:lnTo>
                    <a:pt x="90986" y="230704"/>
                  </a:lnTo>
                  <a:lnTo>
                    <a:pt x="115858" y="233153"/>
                  </a:lnTo>
                  <a:lnTo>
                    <a:pt x="138611" y="230341"/>
                  </a:lnTo>
                  <a:lnTo>
                    <a:pt x="171151" y="216592"/>
                  </a:lnTo>
                  <a:lnTo>
                    <a:pt x="197431" y="197700"/>
                  </a:lnTo>
                  <a:lnTo>
                    <a:pt x="214446" y="171696"/>
                  </a:lnTo>
                  <a:lnTo>
                    <a:pt x="221307" y="136174"/>
                  </a:lnTo>
                  <a:lnTo>
                    <a:pt x="217751" y="101603"/>
                  </a:lnTo>
                  <a:lnTo>
                    <a:pt x="209243" y="82967"/>
                  </a:lnTo>
                  <a:lnTo>
                    <a:pt x="196493" y="66886"/>
                  </a:lnTo>
                  <a:lnTo>
                    <a:pt x="161025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82447" y="4811523"/>
              <a:ext cx="214178" cy="244546"/>
            </a:xfrm>
            <a:custGeom>
              <a:avLst/>
              <a:gdLst/>
              <a:ahLst/>
              <a:cxnLst/>
              <a:rect l="0" t="0" r="0" b="0"/>
              <a:pathLst>
                <a:path w="214178" h="244546">
                  <a:moveTo>
                    <a:pt x="91874" y="10529"/>
                  </a:moveTo>
                  <a:lnTo>
                    <a:pt x="75106" y="16118"/>
                  </a:lnTo>
                  <a:lnTo>
                    <a:pt x="60635" y="28220"/>
                  </a:lnTo>
                  <a:lnTo>
                    <a:pt x="42454" y="54765"/>
                  </a:lnTo>
                  <a:lnTo>
                    <a:pt x="26538" y="81737"/>
                  </a:lnTo>
                  <a:lnTo>
                    <a:pt x="10124" y="107667"/>
                  </a:lnTo>
                  <a:lnTo>
                    <a:pt x="2898" y="128570"/>
                  </a:lnTo>
                  <a:lnTo>
                    <a:pt x="0" y="165477"/>
                  </a:lnTo>
                  <a:lnTo>
                    <a:pt x="7200" y="199159"/>
                  </a:lnTo>
                  <a:lnTo>
                    <a:pt x="17586" y="220706"/>
                  </a:lnTo>
                  <a:lnTo>
                    <a:pt x="33121" y="235742"/>
                  </a:lnTo>
                  <a:lnTo>
                    <a:pt x="42177" y="241389"/>
                  </a:lnTo>
                  <a:lnTo>
                    <a:pt x="61598" y="244545"/>
                  </a:lnTo>
                  <a:lnTo>
                    <a:pt x="81927" y="240878"/>
                  </a:lnTo>
                  <a:lnTo>
                    <a:pt x="111934" y="225659"/>
                  </a:lnTo>
                  <a:lnTo>
                    <a:pt x="173643" y="178840"/>
                  </a:lnTo>
                  <a:lnTo>
                    <a:pt x="203692" y="145291"/>
                  </a:lnTo>
                  <a:lnTo>
                    <a:pt x="211761" y="122285"/>
                  </a:lnTo>
                  <a:lnTo>
                    <a:pt x="214177" y="97633"/>
                  </a:lnTo>
                  <a:lnTo>
                    <a:pt x="211352" y="74978"/>
                  </a:lnTo>
                  <a:lnTo>
                    <a:pt x="197595" y="42493"/>
                  </a:lnTo>
                  <a:lnTo>
                    <a:pt x="173112" y="16230"/>
                  </a:lnTo>
                  <a:lnTo>
                    <a:pt x="1445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711952" y="2670325"/>
            <a:ext cx="317090" cy="347262"/>
            <a:chOff x="711952" y="2670325"/>
            <a:chExt cx="317090" cy="347262"/>
          </a:xfrm>
        </p:grpSpPr>
        <p:sp>
          <p:nvSpPr>
            <p:cNvPr id="127" name="Freeform 126"/>
            <p:cNvSpPr/>
            <p:nvPr/>
          </p:nvSpPr>
          <p:spPr>
            <a:xfrm>
              <a:off x="842279" y="275846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1992" y="58617"/>
                  </a:lnTo>
                  <a:lnTo>
                    <a:pt x="2388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1952" y="2670325"/>
              <a:ext cx="317090" cy="347262"/>
            </a:xfrm>
            <a:custGeom>
              <a:avLst/>
              <a:gdLst/>
              <a:ahLst/>
              <a:cxnLst/>
              <a:rect l="0" t="0" r="0" b="0"/>
              <a:pathLst>
                <a:path w="317090" h="347262">
                  <a:moveTo>
                    <a:pt x="277726" y="24970"/>
                  </a:moveTo>
                  <a:lnTo>
                    <a:pt x="251340" y="9329"/>
                  </a:lnTo>
                  <a:lnTo>
                    <a:pt x="228174" y="1251"/>
                  </a:lnTo>
                  <a:lnTo>
                    <a:pt x="205400" y="0"/>
                  </a:lnTo>
                  <a:lnTo>
                    <a:pt x="143160" y="12973"/>
                  </a:lnTo>
                  <a:lnTo>
                    <a:pt x="91095" y="36595"/>
                  </a:lnTo>
                  <a:lnTo>
                    <a:pt x="69607" y="51194"/>
                  </a:lnTo>
                  <a:lnTo>
                    <a:pt x="44356" y="80313"/>
                  </a:lnTo>
                  <a:lnTo>
                    <a:pt x="13317" y="139521"/>
                  </a:lnTo>
                  <a:lnTo>
                    <a:pt x="1161" y="177584"/>
                  </a:lnTo>
                  <a:lnTo>
                    <a:pt x="0" y="201593"/>
                  </a:lnTo>
                  <a:lnTo>
                    <a:pt x="9044" y="237960"/>
                  </a:lnTo>
                  <a:lnTo>
                    <a:pt x="33681" y="296473"/>
                  </a:lnTo>
                  <a:lnTo>
                    <a:pt x="73233" y="336559"/>
                  </a:lnTo>
                  <a:lnTo>
                    <a:pt x="94034" y="344778"/>
                  </a:lnTo>
                  <a:lnTo>
                    <a:pt x="118876" y="347261"/>
                  </a:lnTo>
                  <a:lnTo>
                    <a:pt x="158000" y="340912"/>
                  </a:lnTo>
                  <a:lnTo>
                    <a:pt x="214040" y="311836"/>
                  </a:lnTo>
                  <a:lnTo>
                    <a:pt x="272092" y="261490"/>
                  </a:lnTo>
                  <a:lnTo>
                    <a:pt x="294644" y="233870"/>
                  </a:lnTo>
                  <a:lnTo>
                    <a:pt x="310555" y="197871"/>
                  </a:lnTo>
                  <a:lnTo>
                    <a:pt x="317089" y="157568"/>
                  </a:lnTo>
                  <a:lnTo>
                    <a:pt x="313436" y="121580"/>
                  </a:lnTo>
                  <a:lnTo>
                    <a:pt x="308552" y="112773"/>
                  </a:lnTo>
                  <a:lnTo>
                    <a:pt x="265711" y="80438"/>
                  </a:lnTo>
                  <a:lnTo>
                    <a:pt x="242361" y="73019"/>
                  </a:lnTo>
                  <a:lnTo>
                    <a:pt x="217555" y="70891"/>
                  </a:lnTo>
                  <a:lnTo>
                    <a:pt x="172441" y="77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50769" y="3466206"/>
            <a:ext cx="341442" cy="340028"/>
            <a:chOff x="750769" y="3466206"/>
            <a:chExt cx="341442" cy="340028"/>
          </a:xfrm>
        </p:grpSpPr>
        <p:sp>
          <p:nvSpPr>
            <p:cNvPr id="130" name="Freeform 129"/>
            <p:cNvSpPr/>
            <p:nvPr/>
          </p:nvSpPr>
          <p:spPr>
            <a:xfrm>
              <a:off x="863336" y="3523784"/>
              <a:ext cx="168457" cy="246298"/>
            </a:xfrm>
            <a:custGeom>
              <a:avLst/>
              <a:gdLst/>
              <a:ahLst/>
              <a:cxnLst/>
              <a:rect l="0" t="0" r="0" b="0"/>
              <a:pathLst>
                <a:path w="168457" h="246298">
                  <a:moveTo>
                    <a:pt x="0" y="34848"/>
                  </a:moveTo>
                  <a:lnTo>
                    <a:pt x="5590" y="18080"/>
                  </a:lnTo>
                  <a:lnTo>
                    <a:pt x="17692" y="6728"/>
                  </a:lnTo>
                  <a:lnTo>
                    <a:pt x="25833" y="2063"/>
                  </a:lnTo>
                  <a:lnTo>
                    <a:pt x="44237" y="0"/>
                  </a:lnTo>
                  <a:lnTo>
                    <a:pt x="84648" y="8207"/>
                  </a:lnTo>
                  <a:lnTo>
                    <a:pt x="102352" y="20668"/>
                  </a:lnTo>
                  <a:lnTo>
                    <a:pt x="116850" y="37904"/>
                  </a:lnTo>
                  <a:lnTo>
                    <a:pt x="139592" y="87893"/>
                  </a:lnTo>
                  <a:lnTo>
                    <a:pt x="145086" y="124784"/>
                  </a:lnTo>
                  <a:lnTo>
                    <a:pt x="138537" y="170766"/>
                  </a:lnTo>
                  <a:lnTo>
                    <a:pt x="132542" y="192352"/>
                  </a:lnTo>
                  <a:lnTo>
                    <a:pt x="119739" y="210525"/>
                  </a:lnTo>
                  <a:lnTo>
                    <a:pt x="82924" y="241255"/>
                  </a:lnTo>
                  <a:lnTo>
                    <a:pt x="59472" y="246297"/>
                  </a:lnTo>
                  <a:lnTo>
                    <a:pt x="35791" y="243469"/>
                  </a:lnTo>
                  <a:lnTo>
                    <a:pt x="17467" y="234413"/>
                  </a:lnTo>
                  <a:lnTo>
                    <a:pt x="11645" y="226383"/>
                  </a:lnTo>
                  <a:lnTo>
                    <a:pt x="5176" y="204982"/>
                  </a:lnTo>
                  <a:lnTo>
                    <a:pt x="6960" y="195064"/>
                  </a:lnTo>
                  <a:lnTo>
                    <a:pt x="18301" y="177805"/>
                  </a:lnTo>
                  <a:lnTo>
                    <a:pt x="38160" y="165455"/>
                  </a:lnTo>
                  <a:lnTo>
                    <a:pt x="94236" y="144204"/>
                  </a:lnTo>
                  <a:lnTo>
                    <a:pt x="125018" y="132110"/>
                  </a:lnTo>
                  <a:lnTo>
                    <a:pt x="168456" y="98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50769" y="3466206"/>
              <a:ext cx="341442" cy="340028"/>
            </a:xfrm>
            <a:custGeom>
              <a:avLst/>
              <a:gdLst/>
              <a:ahLst/>
              <a:cxnLst/>
              <a:rect l="0" t="0" r="0" b="0"/>
              <a:pathLst>
                <a:path w="341442" h="340028">
                  <a:moveTo>
                    <a:pt x="270495" y="29255"/>
                  </a:moveTo>
                  <a:lnTo>
                    <a:pt x="211878" y="5535"/>
                  </a:lnTo>
                  <a:lnTo>
                    <a:pt x="160320" y="0"/>
                  </a:lnTo>
                  <a:lnTo>
                    <a:pt x="117358" y="3949"/>
                  </a:lnTo>
                  <a:lnTo>
                    <a:pt x="76812" y="18117"/>
                  </a:lnTo>
                  <a:lnTo>
                    <a:pt x="55342" y="33664"/>
                  </a:lnTo>
                  <a:lnTo>
                    <a:pt x="39171" y="52271"/>
                  </a:lnTo>
                  <a:lnTo>
                    <a:pt x="11435" y="113655"/>
                  </a:lnTo>
                  <a:lnTo>
                    <a:pt x="0" y="158750"/>
                  </a:lnTo>
                  <a:lnTo>
                    <a:pt x="835" y="198645"/>
                  </a:lnTo>
                  <a:lnTo>
                    <a:pt x="6009" y="259637"/>
                  </a:lnTo>
                  <a:lnTo>
                    <a:pt x="18083" y="299507"/>
                  </a:lnTo>
                  <a:lnTo>
                    <a:pt x="36259" y="319383"/>
                  </a:lnTo>
                  <a:lnTo>
                    <a:pt x="59935" y="333676"/>
                  </a:lnTo>
                  <a:lnTo>
                    <a:pt x="86056" y="340027"/>
                  </a:lnTo>
                  <a:lnTo>
                    <a:pt x="139783" y="335701"/>
                  </a:lnTo>
                  <a:lnTo>
                    <a:pt x="201809" y="314639"/>
                  </a:lnTo>
                  <a:lnTo>
                    <a:pt x="259240" y="281623"/>
                  </a:lnTo>
                  <a:lnTo>
                    <a:pt x="296348" y="253801"/>
                  </a:lnTo>
                  <a:lnTo>
                    <a:pt x="318969" y="227198"/>
                  </a:lnTo>
                  <a:lnTo>
                    <a:pt x="334900" y="191500"/>
                  </a:lnTo>
                  <a:lnTo>
                    <a:pt x="341441" y="145697"/>
                  </a:lnTo>
                  <a:lnTo>
                    <a:pt x="337789" y="100671"/>
                  </a:lnTo>
                  <a:lnTo>
                    <a:pt x="326140" y="78153"/>
                  </a:lnTo>
                  <a:lnTo>
                    <a:pt x="309264" y="61516"/>
                  </a:lnTo>
                  <a:lnTo>
                    <a:pt x="249438" y="29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904198" y="4349507"/>
            <a:ext cx="407628" cy="417699"/>
            <a:chOff x="904198" y="4349507"/>
            <a:chExt cx="407628" cy="417699"/>
          </a:xfrm>
        </p:grpSpPr>
        <p:sp>
          <p:nvSpPr>
            <p:cNvPr id="133" name="Freeform 132"/>
            <p:cNvSpPr/>
            <p:nvPr/>
          </p:nvSpPr>
          <p:spPr>
            <a:xfrm>
              <a:off x="1010735" y="4464082"/>
              <a:ext cx="184770" cy="247413"/>
            </a:xfrm>
            <a:custGeom>
              <a:avLst/>
              <a:gdLst/>
              <a:ahLst/>
              <a:cxnLst/>
              <a:rect l="0" t="0" r="0" b="0"/>
              <a:pathLst>
                <a:path w="184770" h="247413">
                  <a:moveTo>
                    <a:pt x="94757" y="0"/>
                  </a:moveTo>
                  <a:lnTo>
                    <a:pt x="77989" y="5590"/>
                  </a:lnTo>
                  <a:lnTo>
                    <a:pt x="63518" y="17692"/>
                  </a:lnTo>
                  <a:lnTo>
                    <a:pt x="4993" y="79059"/>
                  </a:lnTo>
                  <a:lnTo>
                    <a:pt x="2159" y="80782"/>
                  </a:lnTo>
                  <a:lnTo>
                    <a:pt x="2609" y="78421"/>
                  </a:lnTo>
                  <a:lnTo>
                    <a:pt x="10519" y="66439"/>
                  </a:lnTo>
                  <a:lnTo>
                    <a:pt x="48439" y="25691"/>
                  </a:lnTo>
                  <a:lnTo>
                    <a:pt x="69102" y="17268"/>
                  </a:lnTo>
                  <a:lnTo>
                    <a:pt x="92713" y="14694"/>
                  </a:lnTo>
                  <a:lnTo>
                    <a:pt x="114905" y="17449"/>
                  </a:lnTo>
                  <a:lnTo>
                    <a:pt x="123397" y="22162"/>
                  </a:lnTo>
                  <a:lnTo>
                    <a:pt x="135952" y="36756"/>
                  </a:lnTo>
                  <a:lnTo>
                    <a:pt x="138598" y="45561"/>
                  </a:lnTo>
                  <a:lnTo>
                    <a:pt x="138418" y="64703"/>
                  </a:lnTo>
                  <a:lnTo>
                    <a:pt x="131319" y="81790"/>
                  </a:lnTo>
                  <a:lnTo>
                    <a:pt x="126151" y="89622"/>
                  </a:lnTo>
                  <a:lnTo>
                    <a:pt x="111049" y="101443"/>
                  </a:lnTo>
                  <a:lnTo>
                    <a:pt x="91469" y="109427"/>
                  </a:lnTo>
                  <a:lnTo>
                    <a:pt x="67169" y="112975"/>
                  </a:lnTo>
                  <a:lnTo>
                    <a:pt x="62327" y="111582"/>
                  </a:lnTo>
                  <a:lnTo>
                    <a:pt x="62609" y="108313"/>
                  </a:lnTo>
                  <a:lnTo>
                    <a:pt x="66306" y="103794"/>
                  </a:lnTo>
                  <a:lnTo>
                    <a:pt x="72280" y="101952"/>
                  </a:lnTo>
                  <a:lnTo>
                    <a:pt x="97456" y="104948"/>
                  </a:lnTo>
                  <a:lnTo>
                    <a:pt x="137404" y="119560"/>
                  </a:lnTo>
                  <a:lnTo>
                    <a:pt x="173501" y="144630"/>
                  </a:lnTo>
                  <a:lnTo>
                    <a:pt x="182397" y="164496"/>
                  </a:lnTo>
                  <a:lnTo>
                    <a:pt x="184769" y="176345"/>
                  </a:lnTo>
                  <a:lnTo>
                    <a:pt x="181165" y="198869"/>
                  </a:lnTo>
                  <a:lnTo>
                    <a:pt x="176929" y="209788"/>
                  </a:lnTo>
                  <a:lnTo>
                    <a:pt x="159744" y="228160"/>
                  </a:lnTo>
                  <a:lnTo>
                    <a:pt x="148610" y="236335"/>
                  </a:lnTo>
                  <a:lnTo>
                    <a:pt x="120641" y="245418"/>
                  </a:lnTo>
                  <a:lnTo>
                    <a:pt x="75130" y="247412"/>
                  </a:lnTo>
                  <a:lnTo>
                    <a:pt x="15613" y="23561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4198" y="4349507"/>
              <a:ext cx="407628" cy="417699"/>
            </a:xfrm>
            <a:custGeom>
              <a:avLst/>
              <a:gdLst/>
              <a:ahLst/>
              <a:cxnLst/>
              <a:rect l="0" t="0" r="0" b="0"/>
              <a:pathLst>
                <a:path w="407628" h="417699">
                  <a:moveTo>
                    <a:pt x="338164" y="72462"/>
                  </a:moveTo>
                  <a:lnTo>
                    <a:pt x="308856" y="34088"/>
                  </a:lnTo>
                  <a:lnTo>
                    <a:pt x="283077" y="12868"/>
                  </a:lnTo>
                  <a:lnTo>
                    <a:pt x="257139" y="5031"/>
                  </a:lnTo>
                  <a:lnTo>
                    <a:pt x="198417" y="0"/>
                  </a:lnTo>
                  <a:lnTo>
                    <a:pt x="150269" y="4718"/>
                  </a:lnTo>
                  <a:lnTo>
                    <a:pt x="104547" y="19114"/>
                  </a:lnTo>
                  <a:lnTo>
                    <a:pt x="66953" y="43787"/>
                  </a:lnTo>
                  <a:lnTo>
                    <a:pt x="44766" y="73324"/>
                  </a:lnTo>
                  <a:lnTo>
                    <a:pt x="11503" y="136670"/>
                  </a:lnTo>
                  <a:lnTo>
                    <a:pt x="4577" y="150362"/>
                  </a:lnTo>
                  <a:lnTo>
                    <a:pt x="0" y="181173"/>
                  </a:lnTo>
                  <a:lnTo>
                    <a:pt x="1005" y="243024"/>
                  </a:lnTo>
                  <a:lnTo>
                    <a:pt x="10779" y="300302"/>
                  </a:lnTo>
                  <a:lnTo>
                    <a:pt x="28771" y="341441"/>
                  </a:lnTo>
                  <a:lnTo>
                    <a:pt x="55809" y="374038"/>
                  </a:lnTo>
                  <a:lnTo>
                    <a:pt x="87217" y="392145"/>
                  </a:lnTo>
                  <a:lnTo>
                    <a:pt x="147262" y="412463"/>
                  </a:lnTo>
                  <a:lnTo>
                    <a:pt x="185414" y="417698"/>
                  </a:lnTo>
                  <a:lnTo>
                    <a:pt x="248633" y="411061"/>
                  </a:lnTo>
                  <a:lnTo>
                    <a:pt x="298898" y="400645"/>
                  </a:lnTo>
                  <a:lnTo>
                    <a:pt x="329292" y="389506"/>
                  </a:lnTo>
                  <a:lnTo>
                    <a:pt x="367121" y="358903"/>
                  </a:lnTo>
                  <a:lnTo>
                    <a:pt x="389378" y="320200"/>
                  </a:lnTo>
                  <a:lnTo>
                    <a:pt x="406209" y="257965"/>
                  </a:lnTo>
                  <a:lnTo>
                    <a:pt x="407627" y="196279"/>
                  </a:lnTo>
                  <a:lnTo>
                    <a:pt x="400622" y="163756"/>
                  </a:lnTo>
                  <a:lnTo>
                    <a:pt x="385810" y="133704"/>
                  </a:lnTo>
                  <a:lnTo>
                    <a:pt x="364410" y="110989"/>
                  </a:lnTo>
                  <a:lnTo>
                    <a:pt x="306579" y="61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687211" y="244829"/>
            <a:ext cx="4250655" cy="492166"/>
            <a:chOff x="687211" y="244829"/>
            <a:chExt cx="4250655" cy="492166"/>
          </a:xfrm>
        </p:grpSpPr>
        <p:sp>
          <p:nvSpPr>
            <p:cNvPr id="2" name="Freeform 1"/>
            <p:cNvSpPr/>
            <p:nvPr/>
          </p:nvSpPr>
          <p:spPr>
            <a:xfrm>
              <a:off x="831751" y="29479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1170" y="51603"/>
                  </a:lnTo>
                  <a:lnTo>
                    <a:pt x="7235" y="112646"/>
                  </a:lnTo>
                  <a:lnTo>
                    <a:pt x="10722" y="165438"/>
                  </a:lnTo>
                  <a:lnTo>
                    <a:pt x="17475" y="227874"/>
                  </a:lnTo>
                  <a:lnTo>
                    <a:pt x="19996" y="277568"/>
                  </a:lnTo>
                  <a:lnTo>
                    <a:pt x="20847" y="33004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7211" y="244829"/>
              <a:ext cx="340290" cy="446525"/>
            </a:xfrm>
            <a:custGeom>
              <a:avLst/>
              <a:gdLst/>
              <a:ahLst/>
              <a:cxnLst/>
              <a:rect l="0" t="0" r="0" b="0"/>
              <a:pathLst>
                <a:path w="340290" h="446525">
                  <a:moveTo>
                    <a:pt x="18198" y="92082"/>
                  </a:moveTo>
                  <a:lnTo>
                    <a:pt x="1430" y="86493"/>
                  </a:lnTo>
                  <a:lnTo>
                    <a:pt x="0" y="82507"/>
                  </a:lnTo>
                  <a:lnTo>
                    <a:pt x="2557" y="77510"/>
                  </a:lnTo>
                  <a:lnTo>
                    <a:pt x="51183" y="39085"/>
                  </a:lnTo>
                  <a:lnTo>
                    <a:pt x="92174" y="16883"/>
                  </a:lnTo>
                  <a:lnTo>
                    <a:pt x="142471" y="2402"/>
                  </a:lnTo>
                  <a:lnTo>
                    <a:pt x="182401" y="0"/>
                  </a:lnTo>
                  <a:lnTo>
                    <a:pt x="205821" y="3584"/>
                  </a:lnTo>
                  <a:lnTo>
                    <a:pt x="214640" y="8517"/>
                  </a:lnTo>
                  <a:lnTo>
                    <a:pt x="227558" y="23357"/>
                  </a:lnTo>
                  <a:lnTo>
                    <a:pt x="241407" y="57031"/>
                  </a:lnTo>
                  <a:lnTo>
                    <a:pt x="242964" y="80014"/>
                  </a:lnTo>
                  <a:lnTo>
                    <a:pt x="238587" y="100757"/>
                  </a:lnTo>
                  <a:lnTo>
                    <a:pt x="222968" y="125588"/>
                  </a:lnTo>
                  <a:lnTo>
                    <a:pt x="189862" y="162063"/>
                  </a:lnTo>
                  <a:lnTo>
                    <a:pt x="163428" y="177678"/>
                  </a:lnTo>
                  <a:lnTo>
                    <a:pt x="131243" y="191095"/>
                  </a:lnTo>
                  <a:lnTo>
                    <a:pt x="173363" y="187630"/>
                  </a:lnTo>
                  <a:lnTo>
                    <a:pt x="212482" y="198252"/>
                  </a:lnTo>
                  <a:lnTo>
                    <a:pt x="266452" y="231207"/>
                  </a:lnTo>
                  <a:lnTo>
                    <a:pt x="299985" y="262376"/>
                  </a:lnTo>
                  <a:lnTo>
                    <a:pt x="324088" y="301897"/>
                  </a:lnTo>
                  <a:lnTo>
                    <a:pt x="340187" y="363941"/>
                  </a:lnTo>
                  <a:lnTo>
                    <a:pt x="340289" y="391893"/>
                  </a:lnTo>
                  <a:lnTo>
                    <a:pt x="332535" y="416014"/>
                  </a:lnTo>
                  <a:lnTo>
                    <a:pt x="324852" y="425020"/>
                  </a:lnTo>
                  <a:lnTo>
                    <a:pt x="303837" y="438147"/>
                  </a:lnTo>
                  <a:lnTo>
                    <a:pt x="260109" y="446524"/>
                  </a:lnTo>
                  <a:lnTo>
                    <a:pt x="210108" y="443417"/>
                  </a:lnTo>
                  <a:lnTo>
                    <a:pt x="152659" y="435087"/>
                  </a:lnTo>
                  <a:lnTo>
                    <a:pt x="90685" y="415727"/>
                  </a:lnTo>
                  <a:lnTo>
                    <a:pt x="60312" y="407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8473" y="484310"/>
              <a:ext cx="50055" cy="173875"/>
            </a:xfrm>
            <a:custGeom>
              <a:avLst/>
              <a:gdLst/>
              <a:ahLst/>
              <a:cxnLst/>
              <a:rect l="0" t="0" r="0" b="0"/>
              <a:pathLst>
                <a:path w="50055" h="173875">
                  <a:moveTo>
                    <a:pt x="14905" y="42114"/>
                  </a:moveTo>
                  <a:lnTo>
                    <a:pt x="29559" y="104207"/>
                  </a:lnTo>
                  <a:lnTo>
                    <a:pt x="46571" y="157786"/>
                  </a:lnTo>
                  <a:lnTo>
                    <a:pt x="50054" y="168362"/>
                  </a:lnTo>
                  <a:lnTo>
                    <a:pt x="50036" y="173073"/>
                  </a:lnTo>
                  <a:lnTo>
                    <a:pt x="47684" y="173874"/>
                  </a:lnTo>
                  <a:lnTo>
                    <a:pt x="43777" y="172068"/>
                  </a:lnTo>
                  <a:lnTo>
                    <a:pt x="27099" y="152759"/>
                  </a:lnTo>
                  <a:lnTo>
                    <a:pt x="5058" y="96271"/>
                  </a:lnTo>
                  <a:lnTo>
                    <a:pt x="0" y="74373"/>
                  </a:lnTo>
                  <a:lnTo>
                    <a:pt x="1651" y="52942"/>
                  </a:lnTo>
                  <a:lnTo>
                    <a:pt x="9404" y="34838"/>
                  </a:lnTo>
                  <a:lnTo>
                    <a:pt x="20649" y="20163"/>
                  </a:lnTo>
                  <a:lnTo>
                    <a:pt x="464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6704" y="520359"/>
              <a:ext cx="154933" cy="140069"/>
            </a:xfrm>
            <a:custGeom>
              <a:avLst/>
              <a:gdLst/>
              <a:ahLst/>
              <a:cxnLst/>
              <a:rect l="0" t="0" r="0" b="0"/>
              <a:pathLst>
                <a:path w="154933" h="140069">
                  <a:moveTo>
                    <a:pt x="138301" y="6065"/>
                  </a:moveTo>
                  <a:lnTo>
                    <a:pt x="105849" y="0"/>
                  </a:lnTo>
                  <a:lnTo>
                    <a:pt x="48369" y="10625"/>
                  </a:lnTo>
                  <a:lnTo>
                    <a:pt x="27751" y="23300"/>
                  </a:lnTo>
                  <a:lnTo>
                    <a:pt x="11959" y="40631"/>
                  </a:lnTo>
                  <a:lnTo>
                    <a:pt x="1040" y="60032"/>
                  </a:lnTo>
                  <a:lnTo>
                    <a:pt x="0" y="70119"/>
                  </a:lnTo>
                  <a:lnTo>
                    <a:pt x="5084" y="90686"/>
                  </a:lnTo>
                  <a:lnTo>
                    <a:pt x="21100" y="116406"/>
                  </a:lnTo>
                  <a:lnTo>
                    <a:pt x="37079" y="128415"/>
                  </a:lnTo>
                  <a:lnTo>
                    <a:pt x="57048" y="136482"/>
                  </a:lnTo>
                  <a:lnTo>
                    <a:pt x="81522" y="140068"/>
                  </a:lnTo>
                  <a:lnTo>
                    <a:pt x="104877" y="135422"/>
                  </a:lnTo>
                  <a:lnTo>
                    <a:pt x="134636" y="119653"/>
                  </a:lnTo>
                  <a:lnTo>
                    <a:pt x="142877" y="113376"/>
                  </a:lnTo>
                  <a:lnTo>
                    <a:pt x="152033" y="93923"/>
                  </a:lnTo>
                  <a:lnTo>
                    <a:pt x="154932" y="70850"/>
                  </a:lnTo>
                  <a:lnTo>
                    <a:pt x="149988" y="392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6590" y="505367"/>
              <a:ext cx="231628" cy="118717"/>
            </a:xfrm>
            <a:custGeom>
              <a:avLst/>
              <a:gdLst/>
              <a:ahLst/>
              <a:cxnLst/>
              <a:rect l="0" t="0" r="0" b="0"/>
              <a:pathLst>
                <a:path w="231628" h="118717">
                  <a:moveTo>
                    <a:pt x="0" y="21057"/>
                  </a:moveTo>
                  <a:lnTo>
                    <a:pt x="2340" y="59575"/>
                  </a:lnTo>
                  <a:lnTo>
                    <a:pt x="16811" y="85632"/>
                  </a:lnTo>
                  <a:lnTo>
                    <a:pt x="29309" y="100840"/>
                  </a:lnTo>
                  <a:lnTo>
                    <a:pt x="48901" y="109159"/>
                  </a:lnTo>
                  <a:lnTo>
                    <a:pt x="60677" y="111377"/>
                  </a:lnTo>
                  <a:lnTo>
                    <a:pt x="70867" y="109347"/>
                  </a:lnTo>
                  <a:lnTo>
                    <a:pt x="88428" y="97732"/>
                  </a:lnTo>
                  <a:lnTo>
                    <a:pt x="105880" y="71462"/>
                  </a:lnTo>
                  <a:lnTo>
                    <a:pt x="110361" y="68698"/>
                  </a:lnTo>
                  <a:lnTo>
                    <a:pt x="114518" y="70365"/>
                  </a:lnTo>
                  <a:lnTo>
                    <a:pt x="122257" y="81577"/>
                  </a:lnTo>
                  <a:lnTo>
                    <a:pt x="129596" y="98258"/>
                  </a:lnTo>
                  <a:lnTo>
                    <a:pt x="142996" y="111131"/>
                  </a:lnTo>
                  <a:lnTo>
                    <a:pt x="151483" y="116201"/>
                  </a:lnTo>
                  <a:lnTo>
                    <a:pt x="170271" y="118716"/>
                  </a:lnTo>
                  <a:lnTo>
                    <a:pt x="180195" y="117748"/>
                  </a:lnTo>
                  <a:lnTo>
                    <a:pt x="187980" y="113594"/>
                  </a:lnTo>
                  <a:lnTo>
                    <a:pt x="199750" y="99619"/>
                  </a:lnTo>
                  <a:lnTo>
                    <a:pt x="224275" y="4161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1110" y="510676"/>
              <a:ext cx="160142" cy="152620"/>
            </a:xfrm>
            <a:custGeom>
              <a:avLst/>
              <a:gdLst/>
              <a:ahLst/>
              <a:cxnLst/>
              <a:rect l="0" t="0" r="0" b="0"/>
              <a:pathLst>
                <a:path w="160142" h="152620">
                  <a:moveTo>
                    <a:pt x="20278" y="68391"/>
                  </a:moveTo>
                  <a:lnTo>
                    <a:pt x="9100" y="79569"/>
                  </a:lnTo>
                  <a:lnTo>
                    <a:pt x="6977" y="87541"/>
                  </a:lnTo>
                  <a:lnTo>
                    <a:pt x="9578" y="119949"/>
                  </a:lnTo>
                  <a:lnTo>
                    <a:pt x="15418" y="145278"/>
                  </a:lnTo>
                  <a:lnTo>
                    <a:pt x="13049" y="139998"/>
                  </a:lnTo>
                  <a:lnTo>
                    <a:pt x="3166" y="106842"/>
                  </a:lnTo>
                  <a:lnTo>
                    <a:pt x="0" y="56446"/>
                  </a:lnTo>
                  <a:lnTo>
                    <a:pt x="1907" y="31496"/>
                  </a:lnTo>
                  <a:lnTo>
                    <a:pt x="10554" y="12609"/>
                  </a:lnTo>
                  <a:lnTo>
                    <a:pt x="19644" y="6636"/>
                  </a:lnTo>
                  <a:lnTo>
                    <a:pt x="45343" y="0"/>
                  </a:lnTo>
                  <a:lnTo>
                    <a:pt x="66903" y="3290"/>
                  </a:lnTo>
                  <a:lnTo>
                    <a:pt x="105397" y="24466"/>
                  </a:lnTo>
                  <a:lnTo>
                    <a:pt x="130767" y="49917"/>
                  </a:lnTo>
                  <a:lnTo>
                    <a:pt x="155985" y="100317"/>
                  </a:lnTo>
                  <a:lnTo>
                    <a:pt x="159883" y="110732"/>
                  </a:lnTo>
                  <a:lnTo>
                    <a:pt x="160141" y="120015"/>
                  </a:lnTo>
                  <a:lnTo>
                    <a:pt x="146620" y="152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8829" y="294797"/>
              <a:ext cx="234071" cy="418138"/>
            </a:xfrm>
            <a:custGeom>
              <a:avLst/>
              <a:gdLst/>
              <a:ahLst/>
              <a:cxnLst/>
              <a:rect l="0" t="0" r="0" b="0"/>
              <a:pathLst>
                <a:path w="234071" h="418138">
                  <a:moveTo>
                    <a:pt x="0" y="0"/>
                  </a:moveTo>
                  <a:lnTo>
                    <a:pt x="14654" y="49552"/>
                  </a:lnTo>
                  <a:lnTo>
                    <a:pt x="19159" y="100080"/>
                  </a:lnTo>
                  <a:lnTo>
                    <a:pt x="27917" y="157160"/>
                  </a:lnTo>
                  <a:lnTo>
                    <a:pt x="31668" y="205404"/>
                  </a:lnTo>
                  <a:lnTo>
                    <a:pt x="38499" y="256743"/>
                  </a:lnTo>
                  <a:lnTo>
                    <a:pt x="41043" y="307829"/>
                  </a:lnTo>
                  <a:lnTo>
                    <a:pt x="41902" y="367606"/>
                  </a:lnTo>
                  <a:lnTo>
                    <a:pt x="40850" y="387988"/>
                  </a:lnTo>
                  <a:lnTo>
                    <a:pt x="38931" y="388511"/>
                  </a:lnTo>
                  <a:lnTo>
                    <a:pt x="36483" y="385349"/>
                  </a:lnTo>
                  <a:lnTo>
                    <a:pt x="36881" y="372478"/>
                  </a:lnTo>
                  <a:lnTo>
                    <a:pt x="42595" y="318286"/>
                  </a:lnTo>
                  <a:lnTo>
                    <a:pt x="51485" y="286160"/>
                  </a:lnTo>
                  <a:lnTo>
                    <a:pt x="62266" y="269122"/>
                  </a:lnTo>
                  <a:lnTo>
                    <a:pt x="87079" y="246376"/>
                  </a:lnTo>
                  <a:lnTo>
                    <a:pt x="96657" y="242630"/>
                  </a:lnTo>
                  <a:lnTo>
                    <a:pt x="116658" y="241587"/>
                  </a:lnTo>
                  <a:lnTo>
                    <a:pt x="147649" y="247576"/>
                  </a:lnTo>
                  <a:lnTo>
                    <a:pt x="179058" y="267939"/>
                  </a:lnTo>
                  <a:lnTo>
                    <a:pt x="218773" y="306260"/>
                  </a:lnTo>
                  <a:lnTo>
                    <a:pt x="230983" y="326799"/>
                  </a:lnTo>
                  <a:lnTo>
                    <a:pt x="234070" y="350745"/>
                  </a:lnTo>
                  <a:lnTo>
                    <a:pt x="233256" y="363681"/>
                  </a:lnTo>
                  <a:lnTo>
                    <a:pt x="222992" y="384295"/>
                  </a:lnTo>
                  <a:lnTo>
                    <a:pt x="206732" y="400085"/>
                  </a:lnTo>
                  <a:lnTo>
                    <a:pt x="187807" y="411003"/>
                  </a:lnTo>
                  <a:lnTo>
                    <a:pt x="146243" y="418137"/>
                  </a:lnTo>
                  <a:lnTo>
                    <a:pt x="108062" y="414661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0455" y="493427"/>
              <a:ext cx="177100" cy="183419"/>
            </a:xfrm>
            <a:custGeom>
              <a:avLst/>
              <a:gdLst/>
              <a:ahLst/>
              <a:cxnLst/>
              <a:rect l="0" t="0" r="0" b="0"/>
              <a:pathLst>
                <a:path w="177100" h="183419">
                  <a:moveTo>
                    <a:pt x="0" y="96168"/>
                  </a:moveTo>
                  <a:lnTo>
                    <a:pt x="37478" y="87835"/>
                  </a:lnTo>
                  <a:lnTo>
                    <a:pt x="88902" y="86074"/>
                  </a:lnTo>
                  <a:lnTo>
                    <a:pt x="130197" y="74590"/>
                  </a:lnTo>
                  <a:lnTo>
                    <a:pt x="166479" y="56370"/>
                  </a:lnTo>
                  <a:lnTo>
                    <a:pt x="172987" y="47409"/>
                  </a:lnTo>
                  <a:lnTo>
                    <a:pt x="177099" y="24975"/>
                  </a:lnTo>
                  <a:lnTo>
                    <a:pt x="174218" y="15951"/>
                  </a:lnTo>
                  <a:lnTo>
                    <a:pt x="168788" y="8765"/>
                  </a:lnTo>
                  <a:lnTo>
                    <a:pt x="161659" y="2804"/>
                  </a:lnTo>
                  <a:lnTo>
                    <a:pt x="152226" y="0"/>
                  </a:lnTo>
                  <a:lnTo>
                    <a:pt x="117764" y="1644"/>
                  </a:lnTo>
                  <a:lnTo>
                    <a:pt x="95624" y="6584"/>
                  </a:lnTo>
                  <a:lnTo>
                    <a:pt x="77205" y="18919"/>
                  </a:lnTo>
                  <a:lnTo>
                    <a:pt x="53682" y="48713"/>
                  </a:lnTo>
                  <a:lnTo>
                    <a:pt x="41406" y="73907"/>
                  </a:lnTo>
                  <a:lnTo>
                    <a:pt x="35666" y="113229"/>
                  </a:lnTo>
                  <a:lnTo>
                    <a:pt x="38468" y="136506"/>
                  </a:lnTo>
                  <a:lnTo>
                    <a:pt x="49853" y="155430"/>
                  </a:lnTo>
                  <a:lnTo>
                    <a:pt x="66611" y="170470"/>
                  </a:lnTo>
                  <a:lnTo>
                    <a:pt x="85757" y="181054"/>
                  </a:lnTo>
                  <a:lnTo>
                    <a:pt x="105965" y="183418"/>
                  </a:lnTo>
                  <a:lnTo>
                    <a:pt x="147399" y="1803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04307" y="532116"/>
              <a:ext cx="154118" cy="162765"/>
            </a:xfrm>
            <a:custGeom>
              <a:avLst/>
              <a:gdLst/>
              <a:ahLst/>
              <a:cxnLst/>
              <a:rect l="0" t="0" r="0" b="0"/>
              <a:pathLst>
                <a:path w="154118" h="162765">
                  <a:moveTo>
                    <a:pt x="133060" y="57479"/>
                  </a:moveTo>
                  <a:lnTo>
                    <a:pt x="103752" y="13517"/>
                  </a:lnTo>
                  <a:lnTo>
                    <a:pt x="94804" y="7114"/>
                  </a:lnTo>
                  <a:lnTo>
                    <a:pt x="72384" y="0"/>
                  </a:lnTo>
                  <a:lnTo>
                    <a:pt x="46821" y="3077"/>
                  </a:lnTo>
                  <a:lnTo>
                    <a:pt x="33454" y="7173"/>
                  </a:lnTo>
                  <a:lnTo>
                    <a:pt x="23372" y="14583"/>
                  </a:lnTo>
                  <a:lnTo>
                    <a:pt x="9051" y="35295"/>
                  </a:lnTo>
                  <a:lnTo>
                    <a:pt x="0" y="73263"/>
                  </a:lnTo>
                  <a:lnTo>
                    <a:pt x="2908" y="108559"/>
                  </a:lnTo>
                  <a:lnTo>
                    <a:pt x="16768" y="141244"/>
                  </a:lnTo>
                  <a:lnTo>
                    <a:pt x="23946" y="147248"/>
                  </a:lnTo>
                  <a:lnTo>
                    <a:pt x="32242" y="150080"/>
                  </a:lnTo>
                  <a:lnTo>
                    <a:pt x="41281" y="150799"/>
                  </a:lnTo>
                  <a:lnTo>
                    <a:pt x="60684" y="145358"/>
                  </a:lnTo>
                  <a:lnTo>
                    <a:pt x="70771" y="140632"/>
                  </a:lnTo>
                  <a:lnTo>
                    <a:pt x="77496" y="132801"/>
                  </a:lnTo>
                  <a:lnTo>
                    <a:pt x="84968" y="111623"/>
                  </a:lnTo>
                  <a:lnTo>
                    <a:pt x="88131" y="108783"/>
                  </a:lnTo>
                  <a:lnTo>
                    <a:pt x="91409" y="111569"/>
                  </a:lnTo>
                  <a:lnTo>
                    <a:pt x="104731" y="131608"/>
                  </a:lnTo>
                  <a:lnTo>
                    <a:pt x="118130" y="144238"/>
                  </a:lnTo>
                  <a:lnTo>
                    <a:pt x="154117" y="162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2623" y="505367"/>
              <a:ext cx="81616" cy="170873"/>
            </a:xfrm>
            <a:custGeom>
              <a:avLst/>
              <a:gdLst/>
              <a:ahLst/>
              <a:cxnLst/>
              <a:rect l="0" t="0" r="0" b="0"/>
              <a:pathLst>
                <a:path w="81616" h="170873">
                  <a:moveTo>
                    <a:pt x="7915" y="84228"/>
                  </a:moveTo>
                  <a:lnTo>
                    <a:pt x="11035" y="126920"/>
                  </a:lnTo>
                  <a:lnTo>
                    <a:pt x="22570" y="168570"/>
                  </a:lnTo>
                  <a:lnTo>
                    <a:pt x="22364" y="170872"/>
                  </a:lnTo>
                  <a:lnTo>
                    <a:pt x="12067" y="152924"/>
                  </a:lnTo>
                  <a:lnTo>
                    <a:pt x="2256" y="123690"/>
                  </a:lnTo>
                  <a:lnTo>
                    <a:pt x="0" y="87082"/>
                  </a:lnTo>
                  <a:lnTo>
                    <a:pt x="3617" y="64440"/>
                  </a:lnTo>
                  <a:lnTo>
                    <a:pt x="12244" y="45798"/>
                  </a:lnTo>
                  <a:lnTo>
                    <a:pt x="17820" y="37551"/>
                  </a:lnTo>
                  <a:lnTo>
                    <a:pt x="33375" y="25268"/>
                  </a:lnTo>
                  <a:lnTo>
                    <a:pt x="816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2165" y="57906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5530" y="391289"/>
              <a:ext cx="252851" cy="284809"/>
            </a:xfrm>
            <a:custGeom>
              <a:avLst/>
              <a:gdLst/>
              <a:ahLst/>
              <a:cxnLst/>
              <a:rect l="0" t="0" r="0" b="0"/>
              <a:pathLst>
                <a:path w="252851" h="284809">
                  <a:moveTo>
                    <a:pt x="13547" y="29850"/>
                  </a:moveTo>
                  <a:lnTo>
                    <a:pt x="2369" y="46618"/>
                  </a:lnTo>
                  <a:lnTo>
                    <a:pt x="246" y="48048"/>
                  </a:lnTo>
                  <a:lnTo>
                    <a:pt x="0" y="45491"/>
                  </a:lnTo>
                  <a:lnTo>
                    <a:pt x="1006" y="40278"/>
                  </a:lnTo>
                  <a:lnTo>
                    <a:pt x="13601" y="21762"/>
                  </a:lnTo>
                  <a:lnTo>
                    <a:pt x="37740" y="7047"/>
                  </a:lnTo>
                  <a:lnTo>
                    <a:pt x="85743" y="0"/>
                  </a:lnTo>
                  <a:lnTo>
                    <a:pt x="124106" y="1119"/>
                  </a:lnTo>
                  <a:lnTo>
                    <a:pt x="143013" y="9672"/>
                  </a:lnTo>
                  <a:lnTo>
                    <a:pt x="148991" y="17568"/>
                  </a:lnTo>
                  <a:lnTo>
                    <a:pt x="155633" y="38819"/>
                  </a:lnTo>
                  <a:lnTo>
                    <a:pt x="153783" y="71502"/>
                  </a:lnTo>
                  <a:lnTo>
                    <a:pt x="149152" y="79845"/>
                  </a:lnTo>
                  <a:lnTo>
                    <a:pt x="134647" y="92235"/>
                  </a:lnTo>
                  <a:lnTo>
                    <a:pt x="72902" y="118506"/>
                  </a:lnTo>
                  <a:lnTo>
                    <a:pt x="131911" y="114440"/>
                  </a:lnTo>
                  <a:lnTo>
                    <a:pt x="156231" y="116579"/>
                  </a:lnTo>
                  <a:lnTo>
                    <a:pt x="204057" y="143408"/>
                  </a:lnTo>
                  <a:lnTo>
                    <a:pt x="229352" y="163583"/>
                  </a:lnTo>
                  <a:lnTo>
                    <a:pt x="246075" y="189968"/>
                  </a:lnTo>
                  <a:lnTo>
                    <a:pt x="252850" y="225601"/>
                  </a:lnTo>
                  <a:lnTo>
                    <a:pt x="248196" y="249042"/>
                  </a:lnTo>
                  <a:lnTo>
                    <a:pt x="243679" y="260206"/>
                  </a:lnTo>
                  <a:lnTo>
                    <a:pt x="229302" y="275730"/>
                  </a:lnTo>
                  <a:lnTo>
                    <a:pt x="220555" y="281508"/>
                  </a:lnTo>
                  <a:lnTo>
                    <a:pt x="198357" y="284808"/>
                  </a:lnTo>
                  <a:lnTo>
                    <a:pt x="145979" y="277394"/>
                  </a:lnTo>
                  <a:lnTo>
                    <a:pt x="110109" y="268013"/>
                  </a:lnTo>
                  <a:lnTo>
                    <a:pt x="55661" y="229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1761" y="416962"/>
              <a:ext cx="284271" cy="252423"/>
            </a:xfrm>
            <a:custGeom>
              <a:avLst/>
              <a:gdLst/>
              <a:ahLst/>
              <a:cxnLst/>
              <a:rect l="0" t="0" r="0" b="0"/>
              <a:pathLst>
                <a:path w="284271" h="252423">
                  <a:moveTo>
                    <a:pt x="0" y="35763"/>
                  </a:moveTo>
                  <a:lnTo>
                    <a:pt x="17981" y="20122"/>
                  </a:lnTo>
                  <a:lnTo>
                    <a:pt x="64153" y="919"/>
                  </a:lnTo>
                  <a:lnTo>
                    <a:pt x="84665" y="0"/>
                  </a:lnTo>
                  <a:lnTo>
                    <a:pt x="105479" y="4660"/>
                  </a:lnTo>
                  <a:lnTo>
                    <a:pt x="135759" y="20438"/>
                  </a:lnTo>
                  <a:lnTo>
                    <a:pt x="152364" y="33241"/>
                  </a:lnTo>
                  <a:lnTo>
                    <a:pt x="169277" y="59192"/>
                  </a:lnTo>
                  <a:lnTo>
                    <a:pt x="176108" y="100287"/>
                  </a:lnTo>
                  <a:lnTo>
                    <a:pt x="172543" y="149508"/>
                  </a:lnTo>
                  <a:lnTo>
                    <a:pt x="159688" y="200561"/>
                  </a:lnTo>
                  <a:lnTo>
                    <a:pt x="148572" y="218581"/>
                  </a:lnTo>
                  <a:lnTo>
                    <a:pt x="123570" y="241879"/>
                  </a:lnTo>
                  <a:lnTo>
                    <a:pt x="100934" y="250203"/>
                  </a:lnTo>
                  <a:lnTo>
                    <a:pt x="88346" y="252422"/>
                  </a:lnTo>
                  <a:lnTo>
                    <a:pt x="65001" y="248649"/>
                  </a:lnTo>
                  <a:lnTo>
                    <a:pt x="53863" y="244368"/>
                  </a:lnTo>
                  <a:lnTo>
                    <a:pt x="46437" y="236834"/>
                  </a:lnTo>
                  <a:lnTo>
                    <a:pt x="38186" y="215985"/>
                  </a:lnTo>
                  <a:lnTo>
                    <a:pt x="39495" y="206214"/>
                  </a:lnTo>
                  <a:lnTo>
                    <a:pt x="50309" y="189118"/>
                  </a:lnTo>
                  <a:lnTo>
                    <a:pt x="69933" y="179960"/>
                  </a:lnTo>
                  <a:lnTo>
                    <a:pt x="93082" y="177059"/>
                  </a:lnTo>
                  <a:lnTo>
                    <a:pt x="147179" y="187716"/>
                  </a:lnTo>
                  <a:lnTo>
                    <a:pt x="208346" y="204357"/>
                  </a:lnTo>
                  <a:lnTo>
                    <a:pt x="267307" y="222168"/>
                  </a:lnTo>
                  <a:lnTo>
                    <a:pt x="284270" y="225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72483" y="410611"/>
              <a:ext cx="244217" cy="276018"/>
            </a:xfrm>
            <a:custGeom>
              <a:avLst/>
              <a:gdLst/>
              <a:ahLst/>
              <a:cxnLst/>
              <a:rect l="0" t="0" r="0" b="0"/>
              <a:pathLst>
                <a:path w="244217" h="276018">
                  <a:moveTo>
                    <a:pt x="170418" y="0"/>
                  </a:moveTo>
                  <a:lnTo>
                    <a:pt x="142862" y="7236"/>
                  </a:lnTo>
                  <a:lnTo>
                    <a:pt x="83520" y="9878"/>
                  </a:lnTo>
                  <a:lnTo>
                    <a:pt x="26651" y="15989"/>
                  </a:lnTo>
                  <a:lnTo>
                    <a:pt x="17252" y="21188"/>
                  </a:lnTo>
                  <a:lnTo>
                    <a:pt x="3688" y="36323"/>
                  </a:lnTo>
                  <a:lnTo>
                    <a:pt x="0" y="57868"/>
                  </a:lnTo>
                  <a:lnTo>
                    <a:pt x="3430" y="81871"/>
                  </a:lnTo>
                  <a:lnTo>
                    <a:pt x="12753" y="104237"/>
                  </a:lnTo>
                  <a:lnTo>
                    <a:pt x="22024" y="110436"/>
                  </a:lnTo>
                  <a:lnTo>
                    <a:pt x="78931" y="118217"/>
                  </a:lnTo>
                  <a:lnTo>
                    <a:pt x="140909" y="124737"/>
                  </a:lnTo>
                  <a:lnTo>
                    <a:pt x="178442" y="137045"/>
                  </a:lnTo>
                  <a:lnTo>
                    <a:pt x="221396" y="163334"/>
                  </a:lnTo>
                  <a:lnTo>
                    <a:pt x="238309" y="181387"/>
                  </a:lnTo>
                  <a:lnTo>
                    <a:pt x="242585" y="192285"/>
                  </a:lnTo>
                  <a:lnTo>
                    <a:pt x="244216" y="216871"/>
                  </a:lnTo>
                  <a:lnTo>
                    <a:pt x="232968" y="251431"/>
                  </a:lnTo>
                  <a:lnTo>
                    <a:pt x="214986" y="266945"/>
                  </a:lnTo>
                  <a:lnTo>
                    <a:pt x="203640" y="272720"/>
                  </a:lnTo>
                  <a:lnTo>
                    <a:pt x="181673" y="276017"/>
                  </a:lnTo>
                  <a:lnTo>
                    <a:pt x="127798" y="268601"/>
                  </a:lnTo>
                  <a:lnTo>
                    <a:pt x="67479" y="263922"/>
                  </a:lnTo>
                  <a:lnTo>
                    <a:pt x="5460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95626" y="368497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0" y="0"/>
                  </a:moveTo>
                  <a:lnTo>
                    <a:pt x="3120" y="57264"/>
                  </a:lnTo>
                  <a:lnTo>
                    <a:pt x="11454" y="109774"/>
                  </a:lnTo>
                  <a:lnTo>
                    <a:pt x="18212" y="166666"/>
                  </a:lnTo>
                  <a:lnTo>
                    <a:pt x="20215" y="220568"/>
                  </a:lnTo>
                  <a:lnTo>
                    <a:pt x="20808" y="270464"/>
                  </a:lnTo>
                  <a:lnTo>
                    <a:pt x="21008" y="329246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2903" y="368497"/>
              <a:ext cx="199020" cy="347441"/>
            </a:xfrm>
            <a:custGeom>
              <a:avLst/>
              <a:gdLst/>
              <a:ahLst/>
              <a:cxnLst/>
              <a:rect l="0" t="0" r="0" b="0"/>
              <a:pathLst>
                <a:path w="199020" h="347441">
                  <a:moveTo>
                    <a:pt x="9066" y="0"/>
                  </a:moveTo>
                  <a:lnTo>
                    <a:pt x="0" y="58617"/>
                  </a:lnTo>
                  <a:lnTo>
                    <a:pt x="7232" y="113961"/>
                  </a:lnTo>
                  <a:lnTo>
                    <a:pt x="15411" y="162968"/>
                  </a:lnTo>
                  <a:lnTo>
                    <a:pt x="19524" y="213363"/>
                  </a:lnTo>
                  <a:lnTo>
                    <a:pt x="27682" y="272906"/>
                  </a:lnTo>
                  <a:lnTo>
                    <a:pt x="29038" y="292087"/>
                  </a:lnTo>
                  <a:lnTo>
                    <a:pt x="38433" y="236280"/>
                  </a:lnTo>
                  <a:lnTo>
                    <a:pt x="44734" y="212638"/>
                  </a:lnTo>
                  <a:lnTo>
                    <a:pt x="50392" y="203760"/>
                  </a:lnTo>
                  <a:lnTo>
                    <a:pt x="66038" y="190776"/>
                  </a:lnTo>
                  <a:lnTo>
                    <a:pt x="87809" y="187344"/>
                  </a:lnTo>
                  <a:lnTo>
                    <a:pt x="113083" y="190889"/>
                  </a:lnTo>
                  <a:lnTo>
                    <a:pt x="139914" y="200263"/>
                  </a:lnTo>
                  <a:lnTo>
                    <a:pt x="161197" y="215348"/>
                  </a:lnTo>
                  <a:lnTo>
                    <a:pt x="193924" y="253628"/>
                  </a:lnTo>
                  <a:lnTo>
                    <a:pt x="197815" y="263842"/>
                  </a:lnTo>
                  <a:lnTo>
                    <a:pt x="199019" y="284549"/>
                  </a:lnTo>
                  <a:lnTo>
                    <a:pt x="192535" y="302331"/>
                  </a:lnTo>
                  <a:lnTo>
                    <a:pt x="187531" y="310348"/>
                  </a:lnTo>
                  <a:lnTo>
                    <a:pt x="172612" y="322376"/>
                  </a:lnTo>
                  <a:lnTo>
                    <a:pt x="128849" y="339630"/>
                  </a:lnTo>
                  <a:lnTo>
                    <a:pt x="70665" y="346412"/>
                  </a:lnTo>
                  <a:lnTo>
                    <a:pt x="5117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75054" y="505367"/>
              <a:ext cx="151272" cy="210571"/>
            </a:xfrm>
            <a:custGeom>
              <a:avLst/>
              <a:gdLst/>
              <a:ahLst/>
              <a:cxnLst/>
              <a:rect l="0" t="0" r="0" b="0"/>
              <a:pathLst>
                <a:path w="151272" h="210571">
                  <a:moveTo>
                    <a:pt x="125940" y="0"/>
                  </a:moveTo>
                  <a:lnTo>
                    <a:pt x="72066" y="19129"/>
                  </a:lnTo>
                  <a:lnTo>
                    <a:pt x="20493" y="49804"/>
                  </a:lnTo>
                  <a:lnTo>
                    <a:pt x="5766" y="66589"/>
                  </a:lnTo>
                  <a:lnTo>
                    <a:pt x="200" y="75978"/>
                  </a:lnTo>
                  <a:lnTo>
                    <a:pt x="0" y="83408"/>
                  </a:lnTo>
                  <a:lnTo>
                    <a:pt x="3375" y="89530"/>
                  </a:lnTo>
                  <a:lnTo>
                    <a:pt x="9136" y="94782"/>
                  </a:lnTo>
                  <a:lnTo>
                    <a:pt x="28014" y="100617"/>
                  </a:lnTo>
                  <a:lnTo>
                    <a:pt x="83409" y="110736"/>
                  </a:lnTo>
                  <a:lnTo>
                    <a:pt x="115288" y="109760"/>
                  </a:lnTo>
                  <a:lnTo>
                    <a:pt x="136414" y="117413"/>
                  </a:lnTo>
                  <a:lnTo>
                    <a:pt x="143451" y="125069"/>
                  </a:lnTo>
                  <a:lnTo>
                    <a:pt x="151271" y="146053"/>
                  </a:lnTo>
                  <a:lnTo>
                    <a:pt x="148676" y="155861"/>
                  </a:lnTo>
                  <a:lnTo>
                    <a:pt x="109538" y="195798"/>
                  </a:lnTo>
                  <a:lnTo>
                    <a:pt x="88625" y="204005"/>
                  </a:lnTo>
                  <a:lnTo>
                    <a:pt x="4171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27336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58051" y="1137877"/>
            <a:ext cx="3937659" cy="515098"/>
            <a:chOff x="758051" y="1137877"/>
            <a:chExt cx="3937659" cy="515098"/>
          </a:xfrm>
        </p:grpSpPr>
        <p:sp>
          <p:nvSpPr>
            <p:cNvPr id="21" name="Freeform 20"/>
            <p:cNvSpPr/>
            <p:nvPr/>
          </p:nvSpPr>
          <p:spPr>
            <a:xfrm>
              <a:off x="947564" y="1189720"/>
              <a:ext cx="27567" cy="368498"/>
            </a:xfrm>
            <a:custGeom>
              <a:avLst/>
              <a:gdLst/>
              <a:ahLst/>
              <a:cxnLst/>
              <a:rect l="0" t="0" r="0" b="0"/>
              <a:pathLst>
                <a:path w="27567" h="368498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17959" y="171035"/>
                  </a:lnTo>
                  <a:lnTo>
                    <a:pt x="27028" y="222642"/>
                  </a:lnTo>
                  <a:lnTo>
                    <a:pt x="27566" y="283188"/>
                  </a:lnTo>
                  <a:lnTo>
                    <a:pt x="14679" y="343572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8051" y="1137877"/>
              <a:ext cx="381680" cy="241357"/>
            </a:xfrm>
            <a:custGeom>
              <a:avLst/>
              <a:gdLst/>
              <a:ahLst/>
              <a:cxnLst/>
              <a:rect l="0" t="0" r="0" b="0"/>
              <a:pathLst>
                <a:path w="381680" h="241357">
                  <a:moveTo>
                    <a:pt x="0" y="136071"/>
                  </a:moveTo>
                  <a:lnTo>
                    <a:pt x="5590" y="113714"/>
                  </a:lnTo>
                  <a:lnTo>
                    <a:pt x="17692" y="96499"/>
                  </a:lnTo>
                  <a:lnTo>
                    <a:pt x="75583" y="44972"/>
                  </a:lnTo>
                  <a:lnTo>
                    <a:pt x="118525" y="17947"/>
                  </a:lnTo>
                  <a:lnTo>
                    <a:pt x="180907" y="3250"/>
                  </a:lnTo>
                  <a:lnTo>
                    <a:pt x="243965" y="0"/>
                  </a:lnTo>
                  <a:lnTo>
                    <a:pt x="287276" y="5026"/>
                  </a:lnTo>
                  <a:lnTo>
                    <a:pt x="324155" y="19514"/>
                  </a:lnTo>
                  <a:lnTo>
                    <a:pt x="351720" y="38624"/>
                  </a:lnTo>
                  <a:lnTo>
                    <a:pt x="369116" y="64694"/>
                  </a:lnTo>
                  <a:lnTo>
                    <a:pt x="381679" y="100234"/>
                  </a:lnTo>
                  <a:lnTo>
                    <a:pt x="381632" y="140400"/>
                  </a:lnTo>
                  <a:lnTo>
                    <a:pt x="368620" y="176348"/>
                  </a:lnTo>
                  <a:lnTo>
                    <a:pt x="350225" y="195306"/>
                  </a:lnTo>
                  <a:lnTo>
                    <a:pt x="313561" y="216013"/>
                  </a:lnTo>
                  <a:lnTo>
                    <a:pt x="256108" y="236112"/>
                  </a:lnTo>
                  <a:lnTo>
                    <a:pt x="231627" y="2413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51915" y="1427962"/>
              <a:ext cx="161258" cy="137368"/>
            </a:xfrm>
            <a:custGeom>
              <a:avLst/>
              <a:gdLst/>
              <a:ahLst/>
              <a:cxnLst/>
              <a:rect l="0" t="0" r="0" b="0"/>
              <a:pathLst>
                <a:path w="161258" h="137368">
                  <a:moveTo>
                    <a:pt x="116748" y="24970"/>
                  </a:moveTo>
                  <a:lnTo>
                    <a:pt x="98767" y="9329"/>
                  </a:lnTo>
                  <a:lnTo>
                    <a:pt x="81850" y="1251"/>
                  </a:lnTo>
                  <a:lnTo>
                    <a:pt x="62633" y="0"/>
                  </a:lnTo>
                  <a:lnTo>
                    <a:pt x="43564" y="4514"/>
                  </a:lnTo>
                  <a:lnTo>
                    <a:pt x="27290" y="14319"/>
                  </a:lnTo>
                  <a:lnTo>
                    <a:pt x="4974" y="38582"/>
                  </a:lnTo>
                  <a:lnTo>
                    <a:pt x="0" y="61045"/>
                  </a:lnTo>
                  <a:lnTo>
                    <a:pt x="2859" y="85457"/>
                  </a:lnTo>
                  <a:lnTo>
                    <a:pt x="11928" y="108005"/>
                  </a:lnTo>
                  <a:lnTo>
                    <a:pt x="26877" y="123486"/>
                  </a:lnTo>
                  <a:lnTo>
                    <a:pt x="35777" y="129252"/>
                  </a:lnTo>
                  <a:lnTo>
                    <a:pt x="70660" y="137367"/>
                  </a:lnTo>
                  <a:lnTo>
                    <a:pt x="93924" y="133026"/>
                  </a:lnTo>
                  <a:lnTo>
                    <a:pt x="137456" y="111175"/>
                  </a:lnTo>
                  <a:lnTo>
                    <a:pt x="152468" y="94869"/>
                  </a:lnTo>
                  <a:lnTo>
                    <a:pt x="158109" y="85608"/>
                  </a:lnTo>
                  <a:lnTo>
                    <a:pt x="161257" y="62838"/>
                  </a:lnTo>
                  <a:lnTo>
                    <a:pt x="160458" y="50216"/>
                  </a:lnTo>
                  <a:lnTo>
                    <a:pt x="153332" y="33071"/>
                  </a:lnTo>
                  <a:lnTo>
                    <a:pt x="137805" y="144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44557" y="1231834"/>
              <a:ext cx="29392" cy="315856"/>
            </a:xfrm>
            <a:custGeom>
              <a:avLst/>
              <a:gdLst/>
              <a:ahLst/>
              <a:cxnLst/>
              <a:rect l="0" t="0" r="0" b="0"/>
              <a:pathLst>
                <a:path w="29392" h="31585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4160" y="94146"/>
                  </a:lnTo>
                  <a:lnTo>
                    <a:pt x="2527" y="142989"/>
                  </a:lnTo>
                  <a:lnTo>
                    <a:pt x="9733" y="191326"/>
                  </a:lnTo>
                  <a:lnTo>
                    <a:pt x="17059" y="254471"/>
                  </a:lnTo>
                  <a:lnTo>
                    <a:pt x="2939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24828" y="1430087"/>
              <a:ext cx="170219" cy="123297"/>
            </a:xfrm>
            <a:custGeom>
              <a:avLst/>
              <a:gdLst/>
              <a:ahLst/>
              <a:cxnLst/>
              <a:rect l="0" t="0" r="0" b="0"/>
              <a:pathLst>
                <a:path w="170219" h="123297">
                  <a:moveTo>
                    <a:pt x="117576" y="64959"/>
                  </a:moveTo>
                  <a:lnTo>
                    <a:pt x="108000" y="33677"/>
                  </a:lnTo>
                  <a:lnTo>
                    <a:pt x="97332" y="17521"/>
                  </a:lnTo>
                  <a:lnTo>
                    <a:pt x="81672" y="5661"/>
                  </a:lnTo>
                  <a:lnTo>
                    <a:pt x="72583" y="861"/>
                  </a:lnTo>
                  <a:lnTo>
                    <a:pt x="63014" y="0"/>
                  </a:lnTo>
                  <a:lnTo>
                    <a:pt x="43023" y="5283"/>
                  </a:lnTo>
                  <a:lnTo>
                    <a:pt x="17627" y="21411"/>
                  </a:lnTo>
                  <a:lnTo>
                    <a:pt x="5694" y="40535"/>
                  </a:lnTo>
                  <a:lnTo>
                    <a:pt x="874" y="52186"/>
                  </a:lnTo>
                  <a:lnTo>
                    <a:pt x="0" y="63463"/>
                  </a:lnTo>
                  <a:lnTo>
                    <a:pt x="5268" y="85351"/>
                  </a:lnTo>
                  <a:lnTo>
                    <a:pt x="21388" y="111815"/>
                  </a:lnTo>
                  <a:lnTo>
                    <a:pt x="30054" y="117254"/>
                  </a:lnTo>
                  <a:lnTo>
                    <a:pt x="52161" y="123296"/>
                  </a:lnTo>
                  <a:lnTo>
                    <a:pt x="62268" y="121398"/>
                  </a:lnTo>
                  <a:lnTo>
                    <a:pt x="79736" y="109930"/>
                  </a:lnTo>
                  <a:lnTo>
                    <a:pt x="89060" y="90016"/>
                  </a:lnTo>
                  <a:lnTo>
                    <a:pt x="91546" y="78154"/>
                  </a:lnTo>
                  <a:lnTo>
                    <a:pt x="88070" y="55616"/>
                  </a:lnTo>
                  <a:lnTo>
                    <a:pt x="82235" y="40919"/>
                  </a:lnTo>
                  <a:lnTo>
                    <a:pt x="85527" y="52377"/>
                  </a:lnTo>
                  <a:lnTo>
                    <a:pt x="95082" y="76829"/>
                  </a:lnTo>
                  <a:lnTo>
                    <a:pt x="106019" y="92072"/>
                  </a:lnTo>
                  <a:lnTo>
                    <a:pt x="130919" y="108217"/>
                  </a:lnTo>
                  <a:lnTo>
                    <a:pt x="170218" y="11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09433" y="1400290"/>
              <a:ext cx="59314" cy="150985"/>
            </a:xfrm>
            <a:custGeom>
              <a:avLst/>
              <a:gdLst/>
              <a:ahLst/>
              <a:cxnLst/>
              <a:rect l="0" t="0" r="0" b="0"/>
              <a:pathLst>
                <a:path w="59314" h="150985">
                  <a:moveTo>
                    <a:pt x="6670" y="63171"/>
                  </a:moveTo>
                  <a:lnTo>
                    <a:pt x="21243" y="105862"/>
                  </a:lnTo>
                  <a:lnTo>
                    <a:pt x="42081" y="150984"/>
                  </a:lnTo>
                  <a:lnTo>
                    <a:pt x="40736" y="145483"/>
                  </a:lnTo>
                  <a:lnTo>
                    <a:pt x="4824" y="82329"/>
                  </a:lnTo>
                  <a:lnTo>
                    <a:pt x="0" y="57258"/>
                  </a:lnTo>
                  <a:lnTo>
                    <a:pt x="4096" y="36756"/>
                  </a:lnTo>
                  <a:lnTo>
                    <a:pt x="8463" y="28013"/>
                  </a:lnTo>
                  <a:lnTo>
                    <a:pt x="22675" y="15180"/>
                  </a:lnTo>
                  <a:lnTo>
                    <a:pt x="44168" y="4498"/>
                  </a:lnTo>
                  <a:lnTo>
                    <a:pt x="593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36421" y="1179191"/>
              <a:ext cx="208987" cy="354637"/>
            </a:xfrm>
            <a:custGeom>
              <a:avLst/>
              <a:gdLst/>
              <a:ahLst/>
              <a:cxnLst/>
              <a:rect l="0" t="0" r="0" b="0"/>
              <a:pathLst>
                <a:path w="208987" h="354637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20415" y="149662"/>
                  </a:lnTo>
                  <a:lnTo>
                    <a:pt x="25135" y="198242"/>
                  </a:lnTo>
                  <a:lnTo>
                    <a:pt x="33966" y="259824"/>
                  </a:lnTo>
                  <a:lnTo>
                    <a:pt x="40043" y="320862"/>
                  </a:lnTo>
                  <a:lnTo>
                    <a:pt x="42755" y="333231"/>
                  </a:lnTo>
                  <a:lnTo>
                    <a:pt x="42224" y="339137"/>
                  </a:lnTo>
                  <a:lnTo>
                    <a:pt x="39530" y="340735"/>
                  </a:lnTo>
                  <a:lnTo>
                    <a:pt x="35394" y="339461"/>
                  </a:lnTo>
                  <a:lnTo>
                    <a:pt x="27679" y="325567"/>
                  </a:lnTo>
                  <a:lnTo>
                    <a:pt x="21521" y="302624"/>
                  </a:lnTo>
                  <a:lnTo>
                    <a:pt x="20687" y="243355"/>
                  </a:lnTo>
                  <a:lnTo>
                    <a:pt x="26602" y="216952"/>
                  </a:lnTo>
                  <a:lnTo>
                    <a:pt x="37030" y="197419"/>
                  </a:lnTo>
                  <a:lnTo>
                    <a:pt x="55702" y="184058"/>
                  </a:lnTo>
                  <a:lnTo>
                    <a:pt x="78429" y="176560"/>
                  </a:lnTo>
                  <a:lnTo>
                    <a:pt x="100229" y="177127"/>
                  </a:lnTo>
                  <a:lnTo>
                    <a:pt x="132232" y="189613"/>
                  </a:lnTo>
                  <a:lnTo>
                    <a:pt x="189974" y="228435"/>
                  </a:lnTo>
                  <a:lnTo>
                    <a:pt x="202056" y="248536"/>
                  </a:lnTo>
                  <a:lnTo>
                    <a:pt x="208986" y="271897"/>
                  </a:lnTo>
                  <a:lnTo>
                    <a:pt x="208166" y="293979"/>
                  </a:lnTo>
                  <a:lnTo>
                    <a:pt x="197664" y="315491"/>
                  </a:lnTo>
                  <a:lnTo>
                    <a:pt x="181298" y="334411"/>
                  </a:lnTo>
                  <a:lnTo>
                    <a:pt x="162325" y="346719"/>
                  </a:lnTo>
                  <a:lnTo>
                    <a:pt x="126324" y="354636"/>
                  </a:lnTo>
                  <a:lnTo>
                    <a:pt x="76061" y="349197"/>
                  </a:lnTo>
                  <a:lnTo>
                    <a:pt x="5870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43241" y="1352177"/>
              <a:ext cx="127314" cy="170352"/>
            </a:xfrm>
            <a:custGeom>
              <a:avLst/>
              <a:gdLst/>
              <a:ahLst/>
              <a:cxnLst/>
              <a:rect l="0" t="0" r="0" b="0"/>
              <a:pathLst>
                <a:path w="127314" h="170352">
                  <a:moveTo>
                    <a:pt x="9816" y="100755"/>
                  </a:moveTo>
                  <a:lnTo>
                    <a:pt x="20994" y="89577"/>
                  </a:lnTo>
                  <a:lnTo>
                    <a:pt x="38960" y="84089"/>
                  </a:lnTo>
                  <a:lnTo>
                    <a:pt x="83033" y="74976"/>
                  </a:lnTo>
                  <a:lnTo>
                    <a:pt x="109368" y="59712"/>
                  </a:lnTo>
                  <a:lnTo>
                    <a:pt x="121522" y="43909"/>
                  </a:lnTo>
                  <a:lnTo>
                    <a:pt x="126400" y="34782"/>
                  </a:lnTo>
                  <a:lnTo>
                    <a:pt x="127313" y="26357"/>
                  </a:lnTo>
                  <a:lnTo>
                    <a:pt x="122088" y="10758"/>
                  </a:lnTo>
                  <a:lnTo>
                    <a:pt x="115080" y="5662"/>
                  </a:lnTo>
                  <a:lnTo>
                    <a:pt x="94814" y="0"/>
                  </a:lnTo>
                  <a:lnTo>
                    <a:pt x="57097" y="2401"/>
                  </a:lnTo>
                  <a:lnTo>
                    <a:pt x="36289" y="10639"/>
                  </a:lnTo>
                  <a:lnTo>
                    <a:pt x="3866" y="34991"/>
                  </a:lnTo>
                  <a:lnTo>
                    <a:pt x="0" y="45214"/>
                  </a:lnTo>
                  <a:lnTo>
                    <a:pt x="148" y="85209"/>
                  </a:lnTo>
                  <a:lnTo>
                    <a:pt x="8771" y="119155"/>
                  </a:lnTo>
                  <a:lnTo>
                    <a:pt x="38678" y="159605"/>
                  </a:lnTo>
                  <a:lnTo>
                    <a:pt x="58518" y="167855"/>
                  </a:lnTo>
                  <a:lnTo>
                    <a:pt x="81764" y="170351"/>
                  </a:lnTo>
                  <a:lnTo>
                    <a:pt x="125629" y="163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89342" y="1382160"/>
              <a:ext cx="200628" cy="167247"/>
            </a:xfrm>
            <a:custGeom>
              <a:avLst/>
              <a:gdLst/>
              <a:ahLst/>
              <a:cxnLst/>
              <a:rect l="0" t="0" r="0" b="0"/>
              <a:pathLst>
                <a:path w="200628" h="167247">
                  <a:moveTo>
                    <a:pt x="126927" y="18130"/>
                  </a:moveTo>
                  <a:lnTo>
                    <a:pt x="115749" y="6951"/>
                  </a:lnTo>
                  <a:lnTo>
                    <a:pt x="97782" y="1463"/>
                  </a:lnTo>
                  <a:lnTo>
                    <a:pt x="86440" y="0"/>
                  </a:lnTo>
                  <a:lnTo>
                    <a:pt x="64479" y="4613"/>
                  </a:lnTo>
                  <a:lnTo>
                    <a:pt x="44190" y="15632"/>
                  </a:lnTo>
                  <a:lnTo>
                    <a:pt x="4753" y="61301"/>
                  </a:lnTo>
                  <a:lnTo>
                    <a:pt x="1024" y="71477"/>
                  </a:lnTo>
                  <a:lnTo>
                    <a:pt x="0" y="92143"/>
                  </a:lnTo>
                  <a:lnTo>
                    <a:pt x="6001" y="123507"/>
                  </a:lnTo>
                  <a:lnTo>
                    <a:pt x="18200" y="141393"/>
                  </a:lnTo>
                  <a:lnTo>
                    <a:pt x="35320" y="155972"/>
                  </a:lnTo>
                  <a:lnTo>
                    <a:pt x="54627" y="166350"/>
                  </a:lnTo>
                  <a:lnTo>
                    <a:pt x="64689" y="167246"/>
                  </a:lnTo>
                  <a:lnTo>
                    <a:pt x="85228" y="162003"/>
                  </a:lnTo>
                  <a:lnTo>
                    <a:pt x="99815" y="148754"/>
                  </a:lnTo>
                  <a:lnTo>
                    <a:pt x="118712" y="111652"/>
                  </a:lnTo>
                  <a:lnTo>
                    <a:pt x="120156" y="91281"/>
                  </a:lnTo>
                  <a:lnTo>
                    <a:pt x="119238" y="77547"/>
                  </a:lnTo>
                  <a:lnTo>
                    <a:pt x="120632" y="78799"/>
                  </a:lnTo>
                  <a:lnTo>
                    <a:pt x="136862" y="106023"/>
                  </a:lnTo>
                  <a:lnTo>
                    <a:pt x="152399" y="118804"/>
                  </a:lnTo>
                  <a:lnTo>
                    <a:pt x="169834" y="127215"/>
                  </a:lnTo>
                  <a:lnTo>
                    <a:pt x="200627" y="133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79440" y="1379233"/>
              <a:ext cx="168457" cy="155286"/>
            </a:xfrm>
            <a:custGeom>
              <a:avLst/>
              <a:gdLst/>
              <a:ahLst/>
              <a:cxnLst/>
              <a:rect l="0" t="0" r="0" b="0"/>
              <a:pathLst>
                <a:path w="168457" h="155286">
                  <a:moveTo>
                    <a:pt x="0" y="63171"/>
                  </a:moveTo>
                  <a:lnTo>
                    <a:pt x="20243" y="107133"/>
                  </a:lnTo>
                  <a:lnTo>
                    <a:pt x="59898" y="153964"/>
                  </a:lnTo>
                  <a:lnTo>
                    <a:pt x="62159" y="155285"/>
                  </a:lnTo>
                  <a:lnTo>
                    <a:pt x="44211" y="114902"/>
                  </a:lnTo>
                  <a:lnTo>
                    <a:pt x="18979" y="71962"/>
                  </a:lnTo>
                  <a:lnTo>
                    <a:pt x="18502" y="62012"/>
                  </a:lnTo>
                  <a:lnTo>
                    <a:pt x="24211" y="41599"/>
                  </a:lnTo>
                  <a:lnTo>
                    <a:pt x="37667" y="27067"/>
                  </a:lnTo>
                  <a:lnTo>
                    <a:pt x="74901" y="8206"/>
                  </a:lnTo>
                  <a:lnTo>
                    <a:pt x="134833" y="108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74238" y="1405229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49869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02817" y="1252891"/>
              <a:ext cx="39919" cy="263213"/>
            </a:xfrm>
            <a:custGeom>
              <a:avLst/>
              <a:gdLst/>
              <a:ahLst/>
              <a:cxnLst/>
              <a:rect l="0" t="0" r="0" b="0"/>
              <a:pathLst>
                <a:path w="39919" h="263213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7" y="159756"/>
                  </a:lnTo>
                  <a:lnTo>
                    <a:pt x="26027" y="216087"/>
                  </a:lnTo>
                  <a:lnTo>
                    <a:pt x="3991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37492" y="1526632"/>
              <a:ext cx="33555" cy="73700"/>
            </a:xfrm>
            <a:custGeom>
              <a:avLst/>
              <a:gdLst/>
              <a:ahLst/>
              <a:cxnLst/>
              <a:rect l="0" t="0" r="0" b="0"/>
              <a:pathLst>
                <a:path w="33555" h="73700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32784" y="34897"/>
                  </a:lnTo>
                  <a:lnTo>
                    <a:pt x="33554" y="43152"/>
                  </a:lnTo>
                  <a:lnTo>
                    <a:pt x="28171" y="58563"/>
                  </a:lnTo>
                  <a:lnTo>
                    <a:pt x="21099" y="66972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39478" y="1347647"/>
              <a:ext cx="153936" cy="203075"/>
            </a:xfrm>
            <a:custGeom>
              <a:avLst/>
              <a:gdLst/>
              <a:ahLst/>
              <a:cxnLst/>
              <a:rect l="0" t="0" r="0" b="0"/>
              <a:pathLst>
                <a:path w="153936" h="203075">
                  <a:moveTo>
                    <a:pt x="87527" y="0"/>
                  </a:moveTo>
                  <a:lnTo>
                    <a:pt x="56245" y="9575"/>
                  </a:lnTo>
                  <a:lnTo>
                    <a:pt x="40089" y="20244"/>
                  </a:lnTo>
                  <a:lnTo>
                    <a:pt x="17839" y="50582"/>
                  </a:lnTo>
                  <a:lnTo>
                    <a:pt x="2018" y="83618"/>
                  </a:lnTo>
                  <a:lnTo>
                    <a:pt x="0" y="108133"/>
                  </a:lnTo>
                  <a:lnTo>
                    <a:pt x="8236" y="156411"/>
                  </a:lnTo>
                  <a:lnTo>
                    <a:pt x="23349" y="183474"/>
                  </a:lnTo>
                  <a:lnTo>
                    <a:pt x="39116" y="195798"/>
                  </a:lnTo>
                  <a:lnTo>
                    <a:pt x="48234" y="200722"/>
                  </a:lnTo>
                  <a:lnTo>
                    <a:pt x="70843" y="203074"/>
                  </a:lnTo>
                  <a:lnTo>
                    <a:pt x="94150" y="199050"/>
                  </a:lnTo>
                  <a:lnTo>
                    <a:pt x="120425" y="183630"/>
                  </a:lnTo>
                  <a:lnTo>
                    <a:pt x="135683" y="170911"/>
                  </a:lnTo>
                  <a:lnTo>
                    <a:pt x="151839" y="139418"/>
                  </a:lnTo>
                  <a:lnTo>
                    <a:pt x="153935" y="113826"/>
                  </a:lnTo>
                  <a:lnTo>
                    <a:pt x="149797" y="88024"/>
                  </a:lnTo>
                  <a:lnTo>
                    <a:pt x="140159" y="64858"/>
                  </a:lnTo>
                  <a:lnTo>
                    <a:pt x="115990" y="37675"/>
                  </a:lnTo>
                  <a:lnTo>
                    <a:pt x="6647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05089" y="1365610"/>
              <a:ext cx="189044" cy="177714"/>
            </a:xfrm>
            <a:custGeom>
              <a:avLst/>
              <a:gdLst/>
              <a:ahLst/>
              <a:cxnLst/>
              <a:rect l="0" t="0" r="0" b="0"/>
              <a:pathLst>
                <a:path w="189044" h="177714">
                  <a:moveTo>
                    <a:pt x="100900" y="34680"/>
                  </a:moveTo>
                  <a:lnTo>
                    <a:pt x="89722" y="23501"/>
                  </a:lnTo>
                  <a:lnTo>
                    <a:pt x="71755" y="18013"/>
                  </a:lnTo>
                  <a:lnTo>
                    <a:pt x="60413" y="16550"/>
                  </a:lnTo>
                  <a:lnTo>
                    <a:pt x="41572" y="21163"/>
                  </a:lnTo>
                  <a:lnTo>
                    <a:pt x="10412" y="43188"/>
                  </a:lnTo>
                  <a:lnTo>
                    <a:pt x="2192" y="62638"/>
                  </a:lnTo>
                  <a:lnTo>
                    <a:pt x="0" y="74375"/>
                  </a:lnTo>
                  <a:lnTo>
                    <a:pt x="3803" y="96776"/>
                  </a:lnTo>
                  <a:lnTo>
                    <a:pt x="25309" y="139752"/>
                  </a:lnTo>
                  <a:lnTo>
                    <a:pt x="56406" y="165898"/>
                  </a:lnTo>
                  <a:lnTo>
                    <a:pt x="81905" y="174887"/>
                  </a:lnTo>
                  <a:lnTo>
                    <a:pt x="107666" y="177713"/>
                  </a:lnTo>
                  <a:lnTo>
                    <a:pt x="130813" y="175069"/>
                  </a:lnTo>
                  <a:lnTo>
                    <a:pt x="149680" y="166875"/>
                  </a:lnTo>
                  <a:lnTo>
                    <a:pt x="157986" y="161414"/>
                  </a:lnTo>
                  <a:lnTo>
                    <a:pt x="170336" y="145988"/>
                  </a:lnTo>
                  <a:lnTo>
                    <a:pt x="187795" y="107489"/>
                  </a:lnTo>
                  <a:lnTo>
                    <a:pt x="189043" y="86927"/>
                  </a:lnTo>
                  <a:lnTo>
                    <a:pt x="184529" y="66089"/>
                  </a:lnTo>
                  <a:lnTo>
                    <a:pt x="174723" y="45130"/>
                  </a:lnTo>
                  <a:lnTo>
                    <a:pt x="150460" y="19189"/>
                  </a:lnTo>
                  <a:lnTo>
                    <a:pt x="121044" y="2274"/>
                  </a:lnTo>
                  <a:lnTo>
                    <a:pt x="106734" y="0"/>
                  </a:lnTo>
                  <a:lnTo>
                    <a:pt x="90372" y="3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17904" y="1384172"/>
              <a:ext cx="164261" cy="155440"/>
            </a:xfrm>
            <a:custGeom>
              <a:avLst/>
              <a:gdLst/>
              <a:ahLst/>
              <a:cxnLst/>
              <a:rect l="0" t="0" r="0" b="0"/>
              <a:pathLst>
                <a:path w="164261" h="155440">
                  <a:moveTo>
                    <a:pt x="109184" y="5589"/>
                  </a:moveTo>
                  <a:lnTo>
                    <a:pt x="92416" y="0"/>
                  </a:lnTo>
                  <a:lnTo>
                    <a:pt x="59632" y="2113"/>
                  </a:lnTo>
                  <a:lnTo>
                    <a:pt x="39977" y="10284"/>
                  </a:lnTo>
                  <a:lnTo>
                    <a:pt x="31461" y="15738"/>
                  </a:lnTo>
                  <a:lnTo>
                    <a:pt x="18878" y="31157"/>
                  </a:lnTo>
                  <a:lnTo>
                    <a:pt x="1268" y="69651"/>
                  </a:lnTo>
                  <a:lnTo>
                    <a:pt x="0" y="90213"/>
                  </a:lnTo>
                  <a:lnTo>
                    <a:pt x="4506" y="111050"/>
                  </a:lnTo>
                  <a:lnTo>
                    <a:pt x="14307" y="132009"/>
                  </a:lnTo>
                  <a:lnTo>
                    <a:pt x="32701" y="146784"/>
                  </a:lnTo>
                  <a:lnTo>
                    <a:pt x="44158" y="152361"/>
                  </a:lnTo>
                  <a:lnTo>
                    <a:pt x="66245" y="155439"/>
                  </a:lnTo>
                  <a:lnTo>
                    <a:pt x="109021" y="147883"/>
                  </a:lnTo>
                  <a:lnTo>
                    <a:pt x="140721" y="132888"/>
                  </a:lnTo>
                  <a:lnTo>
                    <a:pt x="155566" y="117149"/>
                  </a:lnTo>
                  <a:lnTo>
                    <a:pt x="161162" y="108038"/>
                  </a:lnTo>
                  <a:lnTo>
                    <a:pt x="164260" y="85437"/>
                  </a:lnTo>
                  <a:lnTo>
                    <a:pt x="160568" y="60964"/>
                  </a:lnTo>
                  <a:lnTo>
                    <a:pt x="151129" y="38389"/>
                  </a:lnTo>
                  <a:lnTo>
                    <a:pt x="136014" y="2289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96561" y="1221305"/>
              <a:ext cx="30611" cy="379027"/>
            </a:xfrm>
            <a:custGeom>
              <a:avLst/>
              <a:gdLst/>
              <a:ahLst/>
              <a:cxnLst/>
              <a:rect l="0" t="0" r="0" b="0"/>
              <a:pathLst>
                <a:path w="30611" h="379027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6151"/>
                  </a:lnTo>
                  <a:lnTo>
                    <a:pt x="6346" y="198659"/>
                  </a:lnTo>
                  <a:lnTo>
                    <a:pt x="8603" y="254744"/>
                  </a:lnTo>
                  <a:lnTo>
                    <a:pt x="10441" y="306067"/>
                  </a:lnTo>
                  <a:lnTo>
                    <a:pt x="20950" y="352916"/>
                  </a:lnTo>
                  <a:lnTo>
                    <a:pt x="3061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22577" y="1231834"/>
              <a:ext cx="160567" cy="394767"/>
            </a:xfrm>
            <a:custGeom>
              <a:avLst/>
              <a:gdLst/>
              <a:ahLst/>
              <a:cxnLst/>
              <a:rect l="0" t="0" r="0" b="0"/>
              <a:pathLst>
                <a:path w="160567" h="394767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8928" y="214939"/>
                  </a:lnTo>
                  <a:lnTo>
                    <a:pt x="12810" y="273217"/>
                  </a:lnTo>
                  <a:lnTo>
                    <a:pt x="15861" y="300414"/>
                  </a:lnTo>
                  <a:lnTo>
                    <a:pt x="13317" y="324200"/>
                  </a:lnTo>
                  <a:lnTo>
                    <a:pt x="11001" y="327268"/>
                  </a:lnTo>
                  <a:lnTo>
                    <a:pt x="8288" y="324633"/>
                  </a:lnTo>
                  <a:lnTo>
                    <a:pt x="5308" y="318198"/>
                  </a:lnTo>
                  <a:lnTo>
                    <a:pt x="6705" y="281194"/>
                  </a:lnTo>
                  <a:lnTo>
                    <a:pt x="14527" y="244364"/>
                  </a:lnTo>
                  <a:lnTo>
                    <a:pt x="19997" y="235439"/>
                  </a:lnTo>
                  <a:lnTo>
                    <a:pt x="35433" y="222402"/>
                  </a:lnTo>
                  <a:lnTo>
                    <a:pt x="44462" y="220798"/>
                  </a:lnTo>
                  <a:lnTo>
                    <a:pt x="94502" y="235328"/>
                  </a:lnTo>
                  <a:lnTo>
                    <a:pt x="120220" y="251311"/>
                  </a:lnTo>
                  <a:lnTo>
                    <a:pt x="142658" y="276453"/>
                  </a:lnTo>
                  <a:lnTo>
                    <a:pt x="158535" y="311719"/>
                  </a:lnTo>
                  <a:lnTo>
                    <a:pt x="160566" y="338193"/>
                  </a:lnTo>
                  <a:lnTo>
                    <a:pt x="156400" y="363218"/>
                  </a:lnTo>
                  <a:lnTo>
                    <a:pt x="146749" y="382138"/>
                  </a:lnTo>
                  <a:lnTo>
                    <a:pt x="137390" y="388120"/>
                  </a:lnTo>
                  <a:lnTo>
                    <a:pt x="111394" y="394766"/>
                  </a:lnTo>
                  <a:lnTo>
                    <a:pt x="59122" y="391049"/>
                  </a:lnTo>
                  <a:lnTo>
                    <a:pt x="4146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42418" y="1400290"/>
              <a:ext cx="120758" cy="231628"/>
            </a:xfrm>
            <a:custGeom>
              <a:avLst/>
              <a:gdLst/>
              <a:ahLst/>
              <a:cxnLst/>
              <a:rect l="0" t="0" r="0" b="0"/>
              <a:pathLst>
                <a:path w="120758" h="231628">
                  <a:moveTo>
                    <a:pt x="105893" y="0"/>
                  </a:moveTo>
                  <a:lnTo>
                    <a:pt x="43635" y="19128"/>
                  </a:lnTo>
                  <a:lnTo>
                    <a:pt x="4700" y="49803"/>
                  </a:lnTo>
                  <a:lnTo>
                    <a:pt x="996" y="57768"/>
                  </a:lnTo>
                  <a:lnTo>
                    <a:pt x="0" y="75978"/>
                  </a:lnTo>
                  <a:lnTo>
                    <a:pt x="3712" y="83407"/>
                  </a:lnTo>
                  <a:lnTo>
                    <a:pt x="17195" y="94781"/>
                  </a:lnTo>
                  <a:lnTo>
                    <a:pt x="74839" y="119017"/>
                  </a:lnTo>
                  <a:lnTo>
                    <a:pt x="106050" y="129761"/>
                  </a:lnTo>
                  <a:lnTo>
                    <a:pt x="113017" y="136810"/>
                  </a:lnTo>
                  <a:lnTo>
                    <a:pt x="120757" y="157120"/>
                  </a:lnTo>
                  <a:lnTo>
                    <a:pt x="119526" y="194863"/>
                  </a:lnTo>
                  <a:lnTo>
                    <a:pt x="114981" y="204778"/>
                  </a:lnTo>
                  <a:lnTo>
                    <a:pt x="100573" y="218914"/>
                  </a:lnTo>
                  <a:lnTo>
                    <a:pt x="79352" y="225977"/>
                  </a:lnTo>
                  <a:lnTo>
                    <a:pt x="2166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85181" y="16529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989502" y="2393948"/>
            <a:ext cx="1074918" cy="996229"/>
            <a:chOff x="1989502" y="2393948"/>
            <a:chExt cx="1074918" cy="996229"/>
          </a:xfrm>
        </p:grpSpPr>
        <p:sp>
          <p:nvSpPr>
            <p:cNvPr id="42" name="Freeform 41"/>
            <p:cNvSpPr/>
            <p:nvPr/>
          </p:nvSpPr>
          <p:spPr>
            <a:xfrm>
              <a:off x="1989502" y="2393948"/>
              <a:ext cx="308580" cy="419313"/>
            </a:xfrm>
            <a:custGeom>
              <a:avLst/>
              <a:gdLst/>
              <a:ahLst/>
              <a:cxnLst/>
              <a:rect l="0" t="0" r="0" b="0"/>
              <a:pathLst>
                <a:path w="308580" h="419313">
                  <a:moveTo>
                    <a:pt x="126725" y="17078"/>
                  </a:moveTo>
                  <a:lnTo>
                    <a:pt x="102679" y="35058"/>
                  </a:lnTo>
                  <a:lnTo>
                    <a:pt x="82426" y="61399"/>
                  </a:lnTo>
                  <a:lnTo>
                    <a:pt x="47385" y="121387"/>
                  </a:lnTo>
                  <a:lnTo>
                    <a:pt x="29462" y="137917"/>
                  </a:lnTo>
                  <a:lnTo>
                    <a:pt x="20939" y="140921"/>
                  </a:lnTo>
                  <a:lnTo>
                    <a:pt x="12917" y="140584"/>
                  </a:lnTo>
                  <a:lnTo>
                    <a:pt x="5230" y="138020"/>
                  </a:lnTo>
                  <a:lnTo>
                    <a:pt x="1275" y="131631"/>
                  </a:lnTo>
                  <a:lnTo>
                    <a:pt x="0" y="112054"/>
                  </a:lnTo>
                  <a:lnTo>
                    <a:pt x="11448" y="80314"/>
                  </a:lnTo>
                  <a:lnTo>
                    <a:pt x="49872" y="31737"/>
                  </a:lnTo>
                  <a:lnTo>
                    <a:pt x="76268" y="10243"/>
                  </a:lnTo>
                  <a:lnTo>
                    <a:pt x="99231" y="2342"/>
                  </a:lnTo>
                  <a:lnTo>
                    <a:pt x="125034" y="0"/>
                  </a:lnTo>
                  <a:lnTo>
                    <a:pt x="152100" y="2858"/>
                  </a:lnTo>
                  <a:lnTo>
                    <a:pt x="173488" y="11148"/>
                  </a:lnTo>
                  <a:lnTo>
                    <a:pt x="182467" y="16634"/>
                  </a:lnTo>
                  <a:lnTo>
                    <a:pt x="195563" y="32088"/>
                  </a:lnTo>
                  <a:lnTo>
                    <a:pt x="213503" y="70605"/>
                  </a:lnTo>
                  <a:lnTo>
                    <a:pt x="214816" y="91170"/>
                  </a:lnTo>
                  <a:lnTo>
                    <a:pt x="210331" y="112009"/>
                  </a:lnTo>
                  <a:lnTo>
                    <a:pt x="200538" y="132969"/>
                  </a:lnTo>
                  <a:lnTo>
                    <a:pt x="149729" y="183958"/>
                  </a:lnTo>
                  <a:lnTo>
                    <a:pt x="152937" y="180544"/>
                  </a:lnTo>
                  <a:lnTo>
                    <a:pt x="158238" y="179867"/>
                  </a:lnTo>
                  <a:lnTo>
                    <a:pt x="207391" y="190146"/>
                  </a:lnTo>
                  <a:lnTo>
                    <a:pt x="235894" y="205487"/>
                  </a:lnTo>
                  <a:lnTo>
                    <a:pt x="266486" y="232802"/>
                  </a:lnTo>
                  <a:lnTo>
                    <a:pt x="291940" y="270780"/>
                  </a:lnTo>
                  <a:lnTo>
                    <a:pt x="308579" y="312076"/>
                  </a:lnTo>
                  <a:lnTo>
                    <a:pt x="308380" y="349110"/>
                  </a:lnTo>
                  <a:lnTo>
                    <a:pt x="300658" y="369758"/>
                  </a:lnTo>
                  <a:lnTo>
                    <a:pt x="295323" y="378540"/>
                  </a:lnTo>
                  <a:lnTo>
                    <a:pt x="265458" y="402078"/>
                  </a:lnTo>
                  <a:lnTo>
                    <a:pt x="226973" y="418281"/>
                  </a:lnTo>
                  <a:lnTo>
                    <a:pt x="185934" y="419312"/>
                  </a:lnTo>
                  <a:lnTo>
                    <a:pt x="138551" y="408010"/>
                  </a:lnTo>
                  <a:lnTo>
                    <a:pt x="95140" y="385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37326" y="2439448"/>
              <a:ext cx="273742" cy="329967"/>
            </a:xfrm>
            <a:custGeom>
              <a:avLst/>
              <a:gdLst/>
              <a:ahLst/>
              <a:cxnLst/>
              <a:rect l="0" t="0" r="0" b="0"/>
              <a:pathLst>
                <a:path w="273742" h="329967">
                  <a:moveTo>
                    <a:pt x="0" y="87391"/>
                  </a:moveTo>
                  <a:lnTo>
                    <a:pt x="19128" y="34686"/>
                  </a:lnTo>
                  <a:lnTo>
                    <a:pt x="30338" y="18733"/>
                  </a:lnTo>
                  <a:lnTo>
                    <a:pt x="46239" y="6963"/>
                  </a:lnTo>
                  <a:lnTo>
                    <a:pt x="55393" y="2187"/>
                  </a:lnTo>
                  <a:lnTo>
                    <a:pt x="78041" y="0"/>
                  </a:lnTo>
                  <a:lnTo>
                    <a:pt x="90632" y="1054"/>
                  </a:lnTo>
                  <a:lnTo>
                    <a:pt x="110861" y="11584"/>
                  </a:lnTo>
                  <a:lnTo>
                    <a:pt x="164657" y="68290"/>
                  </a:lnTo>
                  <a:lnTo>
                    <a:pt x="180328" y="98499"/>
                  </a:lnTo>
                  <a:lnTo>
                    <a:pt x="186792" y="135266"/>
                  </a:lnTo>
                  <a:lnTo>
                    <a:pt x="180821" y="195168"/>
                  </a:lnTo>
                  <a:lnTo>
                    <a:pt x="173758" y="243731"/>
                  </a:lnTo>
                  <a:lnTo>
                    <a:pt x="139613" y="299285"/>
                  </a:lnTo>
                  <a:lnTo>
                    <a:pt x="107917" y="324350"/>
                  </a:lnTo>
                  <a:lnTo>
                    <a:pt x="82278" y="329966"/>
                  </a:lnTo>
                  <a:lnTo>
                    <a:pt x="57625" y="327393"/>
                  </a:lnTo>
                  <a:lnTo>
                    <a:pt x="38869" y="318451"/>
                  </a:lnTo>
                  <a:lnTo>
                    <a:pt x="25854" y="303558"/>
                  </a:lnTo>
                  <a:lnTo>
                    <a:pt x="20745" y="294673"/>
                  </a:lnTo>
                  <a:lnTo>
                    <a:pt x="19679" y="286411"/>
                  </a:lnTo>
                  <a:lnTo>
                    <a:pt x="24734" y="270991"/>
                  </a:lnTo>
                  <a:lnTo>
                    <a:pt x="40734" y="249156"/>
                  </a:lnTo>
                  <a:lnTo>
                    <a:pt x="59828" y="241175"/>
                  </a:lnTo>
                  <a:lnTo>
                    <a:pt x="82742" y="238797"/>
                  </a:lnTo>
                  <a:lnTo>
                    <a:pt x="136675" y="249818"/>
                  </a:lnTo>
                  <a:lnTo>
                    <a:pt x="200024" y="269972"/>
                  </a:lnTo>
                  <a:lnTo>
                    <a:pt x="237211" y="274850"/>
                  </a:lnTo>
                  <a:lnTo>
                    <a:pt x="254776" y="272872"/>
                  </a:lnTo>
                  <a:lnTo>
                    <a:pt x="273741" y="266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01164" y="2436834"/>
              <a:ext cx="274133" cy="337677"/>
            </a:xfrm>
            <a:custGeom>
              <a:avLst/>
              <a:gdLst/>
              <a:ahLst/>
              <a:cxnLst/>
              <a:rect l="0" t="0" r="0" b="0"/>
              <a:pathLst>
                <a:path w="274133" h="337677">
                  <a:moveTo>
                    <a:pt x="209944" y="16305"/>
                  </a:moveTo>
                  <a:lnTo>
                    <a:pt x="182388" y="9070"/>
                  </a:lnTo>
                  <a:lnTo>
                    <a:pt x="129285" y="3308"/>
                  </a:lnTo>
                  <a:lnTo>
                    <a:pt x="105076" y="0"/>
                  </a:lnTo>
                  <a:lnTo>
                    <a:pt x="51406" y="4289"/>
                  </a:lnTo>
                  <a:lnTo>
                    <a:pt x="26009" y="7455"/>
                  </a:lnTo>
                  <a:lnTo>
                    <a:pt x="6923" y="16661"/>
                  </a:lnTo>
                  <a:lnTo>
                    <a:pt x="2067" y="23562"/>
                  </a:lnTo>
                  <a:lnTo>
                    <a:pt x="0" y="31671"/>
                  </a:lnTo>
                  <a:lnTo>
                    <a:pt x="6692" y="88519"/>
                  </a:lnTo>
                  <a:lnTo>
                    <a:pt x="8476" y="115471"/>
                  </a:lnTo>
                  <a:lnTo>
                    <a:pt x="12461" y="123360"/>
                  </a:lnTo>
                  <a:lnTo>
                    <a:pt x="18627" y="127449"/>
                  </a:lnTo>
                  <a:lnTo>
                    <a:pt x="34837" y="128874"/>
                  </a:lnTo>
                  <a:lnTo>
                    <a:pt x="89702" y="122781"/>
                  </a:lnTo>
                  <a:lnTo>
                    <a:pt x="129994" y="127532"/>
                  </a:lnTo>
                  <a:lnTo>
                    <a:pt x="165978" y="141938"/>
                  </a:lnTo>
                  <a:lnTo>
                    <a:pt x="225250" y="190563"/>
                  </a:lnTo>
                  <a:lnTo>
                    <a:pt x="261191" y="229191"/>
                  </a:lnTo>
                  <a:lnTo>
                    <a:pt x="272885" y="254031"/>
                  </a:lnTo>
                  <a:lnTo>
                    <a:pt x="274132" y="264866"/>
                  </a:lnTo>
                  <a:lnTo>
                    <a:pt x="269278" y="283145"/>
                  </a:lnTo>
                  <a:lnTo>
                    <a:pt x="253391" y="306589"/>
                  </a:lnTo>
                  <a:lnTo>
                    <a:pt x="228277" y="322764"/>
                  </a:lnTo>
                  <a:lnTo>
                    <a:pt x="173878" y="331474"/>
                  </a:lnTo>
                  <a:lnTo>
                    <a:pt x="136867" y="337676"/>
                  </a:lnTo>
                  <a:lnTo>
                    <a:pt x="89271" y="333597"/>
                  </a:lnTo>
                  <a:lnTo>
                    <a:pt x="62545" y="332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21471" y="2823837"/>
              <a:ext cx="1000208" cy="18858"/>
            </a:xfrm>
            <a:custGeom>
              <a:avLst/>
              <a:gdLst/>
              <a:ahLst/>
              <a:cxnLst/>
              <a:rect l="0" t="0" r="0" b="0"/>
              <a:pathLst>
                <a:path w="1000208" h="18858">
                  <a:moveTo>
                    <a:pt x="1000207" y="18857"/>
                  </a:moveTo>
                  <a:lnTo>
                    <a:pt x="939824" y="10524"/>
                  </a:lnTo>
                  <a:lnTo>
                    <a:pt x="885220" y="8979"/>
                  </a:lnTo>
                  <a:lnTo>
                    <a:pt x="831996" y="8521"/>
                  </a:lnTo>
                  <a:lnTo>
                    <a:pt x="782301" y="8386"/>
                  </a:lnTo>
                  <a:lnTo>
                    <a:pt x="731702" y="5226"/>
                  </a:lnTo>
                  <a:lnTo>
                    <a:pt x="678495" y="0"/>
                  </a:lnTo>
                  <a:lnTo>
                    <a:pt x="636214" y="1571"/>
                  </a:lnTo>
                  <a:lnTo>
                    <a:pt x="584896" y="6994"/>
                  </a:lnTo>
                  <a:lnTo>
                    <a:pt x="526190" y="8065"/>
                  </a:lnTo>
                  <a:lnTo>
                    <a:pt x="466044" y="8250"/>
                  </a:lnTo>
                  <a:lnTo>
                    <a:pt x="417027" y="8305"/>
                  </a:lnTo>
                  <a:lnTo>
                    <a:pt x="358543" y="8324"/>
                  </a:lnTo>
                  <a:lnTo>
                    <a:pt x="306666" y="8327"/>
                  </a:lnTo>
                  <a:lnTo>
                    <a:pt x="262638" y="8328"/>
                  </a:lnTo>
                  <a:lnTo>
                    <a:pt x="215774" y="8328"/>
                  </a:lnTo>
                  <a:lnTo>
                    <a:pt x="167649" y="8328"/>
                  </a:lnTo>
                  <a:lnTo>
                    <a:pt x="120134" y="8328"/>
                  </a:lnTo>
                  <a:lnTo>
                    <a:pt x="57432" y="8328"/>
                  </a:lnTo>
                  <a:lnTo>
                    <a:pt x="0" y="8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47813" y="301115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5" y="54145"/>
                  </a:lnTo>
                  <a:lnTo>
                    <a:pt x="433" y="114680"/>
                  </a:lnTo>
                  <a:lnTo>
                    <a:pt x="86" y="175728"/>
                  </a:lnTo>
                  <a:lnTo>
                    <a:pt x="17" y="23042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84683" y="3253305"/>
              <a:ext cx="24751" cy="136872"/>
            </a:xfrm>
            <a:custGeom>
              <a:avLst/>
              <a:gdLst/>
              <a:ahLst/>
              <a:cxnLst/>
              <a:rect l="0" t="0" r="0" b="0"/>
              <a:pathLst>
                <a:path w="24751" h="136872">
                  <a:moveTo>
                    <a:pt x="0" y="0"/>
                  </a:moveTo>
                  <a:lnTo>
                    <a:pt x="17959" y="55045"/>
                  </a:lnTo>
                  <a:lnTo>
                    <a:pt x="24750" y="79837"/>
                  </a:lnTo>
                  <a:lnTo>
                    <a:pt x="22308" y="103334"/>
                  </a:lnTo>
                  <a:lnTo>
                    <a:pt x="14595" y="12196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71590" y="3021678"/>
              <a:ext cx="205178" cy="228515"/>
            </a:xfrm>
            <a:custGeom>
              <a:avLst/>
              <a:gdLst/>
              <a:ahLst/>
              <a:cxnLst/>
              <a:rect l="0" t="0" r="0" b="0"/>
              <a:pathLst>
                <a:path w="205178" h="228515">
                  <a:moveTo>
                    <a:pt x="113135" y="10529"/>
                  </a:moveTo>
                  <a:lnTo>
                    <a:pt x="96367" y="4940"/>
                  </a:lnTo>
                  <a:lnTo>
                    <a:pt x="89088" y="5633"/>
                  </a:lnTo>
                  <a:lnTo>
                    <a:pt x="74762" y="12642"/>
                  </a:lnTo>
                  <a:lnTo>
                    <a:pt x="32437" y="49627"/>
                  </a:lnTo>
                  <a:lnTo>
                    <a:pt x="16955" y="75926"/>
                  </a:lnTo>
                  <a:lnTo>
                    <a:pt x="2413" y="117423"/>
                  </a:lnTo>
                  <a:lnTo>
                    <a:pt x="0" y="154765"/>
                  </a:lnTo>
                  <a:lnTo>
                    <a:pt x="3581" y="177579"/>
                  </a:lnTo>
                  <a:lnTo>
                    <a:pt x="12192" y="196298"/>
                  </a:lnTo>
                  <a:lnTo>
                    <a:pt x="17763" y="204565"/>
                  </a:lnTo>
                  <a:lnTo>
                    <a:pt x="33313" y="216870"/>
                  </a:lnTo>
                  <a:lnTo>
                    <a:pt x="53092" y="225068"/>
                  </a:lnTo>
                  <a:lnTo>
                    <a:pt x="89365" y="228514"/>
                  </a:lnTo>
                  <a:lnTo>
                    <a:pt x="111929" y="225174"/>
                  </a:lnTo>
                  <a:lnTo>
                    <a:pt x="130537" y="216671"/>
                  </a:lnTo>
                  <a:lnTo>
                    <a:pt x="183111" y="171707"/>
                  </a:lnTo>
                  <a:lnTo>
                    <a:pt x="198729" y="145243"/>
                  </a:lnTo>
                  <a:lnTo>
                    <a:pt x="205177" y="109586"/>
                  </a:lnTo>
                  <a:lnTo>
                    <a:pt x="201498" y="74974"/>
                  </a:lnTo>
                  <a:lnTo>
                    <a:pt x="187410" y="42492"/>
                  </a:lnTo>
                  <a:lnTo>
                    <a:pt x="162828" y="16230"/>
                  </a:lnTo>
                  <a:lnTo>
                    <a:pt x="140290" y="7213"/>
                  </a:lnTo>
                  <a:lnTo>
                    <a:pt x="1026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93004" y="3021678"/>
              <a:ext cx="203488" cy="224961"/>
            </a:xfrm>
            <a:custGeom>
              <a:avLst/>
              <a:gdLst/>
              <a:ahLst/>
              <a:cxnLst/>
              <a:rect l="0" t="0" r="0" b="0"/>
              <a:pathLst>
                <a:path w="203488" h="224961">
                  <a:moveTo>
                    <a:pt x="112819" y="0"/>
                  </a:moveTo>
                  <a:lnTo>
                    <a:pt x="60114" y="19129"/>
                  </a:lnTo>
                  <a:lnTo>
                    <a:pt x="36632" y="37774"/>
                  </a:lnTo>
                  <a:lnTo>
                    <a:pt x="16026" y="65005"/>
                  </a:lnTo>
                  <a:lnTo>
                    <a:pt x="3161" y="96470"/>
                  </a:lnTo>
                  <a:lnTo>
                    <a:pt x="0" y="134909"/>
                  </a:lnTo>
                  <a:lnTo>
                    <a:pt x="7122" y="173594"/>
                  </a:lnTo>
                  <a:lnTo>
                    <a:pt x="17490" y="192577"/>
                  </a:lnTo>
                  <a:lnTo>
                    <a:pt x="33016" y="205693"/>
                  </a:lnTo>
                  <a:lnTo>
                    <a:pt x="71579" y="223645"/>
                  </a:lnTo>
                  <a:lnTo>
                    <a:pt x="95270" y="224960"/>
                  </a:lnTo>
                  <a:lnTo>
                    <a:pt x="120228" y="220475"/>
                  </a:lnTo>
                  <a:lnTo>
                    <a:pt x="152839" y="204796"/>
                  </a:lnTo>
                  <a:lnTo>
                    <a:pt x="177840" y="184163"/>
                  </a:lnTo>
                  <a:lnTo>
                    <a:pt x="192800" y="166078"/>
                  </a:lnTo>
                  <a:lnTo>
                    <a:pt x="201009" y="143223"/>
                  </a:lnTo>
                  <a:lnTo>
                    <a:pt x="203487" y="118637"/>
                  </a:lnTo>
                  <a:lnTo>
                    <a:pt x="200690" y="96011"/>
                  </a:lnTo>
                  <a:lnTo>
                    <a:pt x="192427" y="77377"/>
                  </a:lnTo>
                  <a:lnTo>
                    <a:pt x="179786" y="61296"/>
                  </a:lnTo>
                  <a:lnTo>
                    <a:pt x="162470" y="46350"/>
                  </a:lnTo>
                  <a:lnTo>
                    <a:pt x="143075" y="38148"/>
                  </a:lnTo>
                  <a:lnTo>
                    <a:pt x="11281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28877" y="3000621"/>
              <a:ext cx="235543" cy="208545"/>
            </a:xfrm>
            <a:custGeom>
              <a:avLst/>
              <a:gdLst/>
              <a:ahLst/>
              <a:cxnLst/>
              <a:rect l="0" t="0" r="0" b="0"/>
              <a:pathLst>
                <a:path w="235543" h="208545">
                  <a:moveTo>
                    <a:pt x="119102" y="21057"/>
                  </a:moveTo>
                  <a:lnTo>
                    <a:pt x="76410" y="24177"/>
                  </a:lnTo>
                  <a:lnTo>
                    <a:pt x="56844" y="30633"/>
                  </a:lnTo>
                  <a:lnTo>
                    <a:pt x="17909" y="60461"/>
                  </a:lnTo>
                  <a:lnTo>
                    <a:pt x="2031" y="86545"/>
                  </a:lnTo>
                  <a:lnTo>
                    <a:pt x="0" y="106315"/>
                  </a:lnTo>
                  <a:lnTo>
                    <a:pt x="8228" y="147603"/>
                  </a:lnTo>
                  <a:lnTo>
                    <a:pt x="23339" y="173456"/>
                  </a:lnTo>
                  <a:lnTo>
                    <a:pt x="53813" y="195934"/>
                  </a:lnTo>
                  <a:lnTo>
                    <a:pt x="92478" y="206234"/>
                  </a:lnTo>
                  <a:lnTo>
                    <a:pt x="147465" y="208544"/>
                  </a:lnTo>
                  <a:lnTo>
                    <a:pt x="175381" y="204600"/>
                  </a:lnTo>
                  <a:lnTo>
                    <a:pt x="197148" y="192709"/>
                  </a:lnTo>
                  <a:lnTo>
                    <a:pt x="230185" y="156480"/>
                  </a:lnTo>
                  <a:lnTo>
                    <a:pt x="235542" y="133108"/>
                  </a:lnTo>
                  <a:lnTo>
                    <a:pt x="229450" y="79976"/>
                  </a:lnTo>
                  <a:lnTo>
                    <a:pt x="220398" y="58552"/>
                  </a:lnTo>
                  <a:lnTo>
                    <a:pt x="195523" y="25734"/>
                  </a:lnTo>
                  <a:lnTo>
                    <a:pt x="169431" y="9445"/>
                  </a:lnTo>
                  <a:lnTo>
                    <a:pt x="1296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47979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453347" y="2379440"/>
            <a:ext cx="1874073" cy="790274"/>
            <a:chOff x="3453347" y="2379440"/>
            <a:chExt cx="1874073" cy="790274"/>
          </a:xfrm>
        </p:grpSpPr>
        <p:sp>
          <p:nvSpPr>
            <p:cNvPr id="53" name="Freeform 52"/>
            <p:cNvSpPr/>
            <p:nvPr/>
          </p:nvSpPr>
          <p:spPr>
            <a:xfrm>
              <a:off x="3453347" y="280058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0"/>
                  </a:lnTo>
                  <a:lnTo>
                    <a:pt x="66193" y="7236"/>
                  </a:lnTo>
                  <a:lnTo>
                    <a:pt x="1979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6518" y="2726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05989" y="2926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38737" y="2437455"/>
              <a:ext cx="189453" cy="297617"/>
            </a:xfrm>
            <a:custGeom>
              <a:avLst/>
              <a:gdLst/>
              <a:ahLst/>
              <a:cxnLst/>
              <a:rect l="0" t="0" r="0" b="0"/>
              <a:pathLst>
                <a:path w="189453" h="297617">
                  <a:moveTo>
                    <a:pt x="162092" y="15684"/>
                  </a:moveTo>
                  <a:lnTo>
                    <a:pt x="124614" y="7351"/>
                  </a:lnTo>
                  <a:lnTo>
                    <a:pt x="73190" y="0"/>
                  </a:lnTo>
                  <a:lnTo>
                    <a:pt x="37484" y="1809"/>
                  </a:lnTo>
                  <a:lnTo>
                    <a:pt x="28718" y="6434"/>
                  </a:lnTo>
                  <a:lnTo>
                    <a:pt x="15857" y="20932"/>
                  </a:lnTo>
                  <a:lnTo>
                    <a:pt x="13129" y="29711"/>
                  </a:lnTo>
                  <a:lnTo>
                    <a:pt x="14256" y="84905"/>
                  </a:lnTo>
                  <a:lnTo>
                    <a:pt x="3182" y="141437"/>
                  </a:lnTo>
                  <a:lnTo>
                    <a:pt x="0" y="152162"/>
                  </a:lnTo>
                  <a:lnTo>
                    <a:pt x="218" y="155802"/>
                  </a:lnTo>
                  <a:lnTo>
                    <a:pt x="2704" y="154720"/>
                  </a:lnTo>
                  <a:lnTo>
                    <a:pt x="6700" y="150489"/>
                  </a:lnTo>
                  <a:lnTo>
                    <a:pt x="23619" y="145787"/>
                  </a:lnTo>
                  <a:lnTo>
                    <a:pt x="84888" y="143691"/>
                  </a:lnTo>
                  <a:lnTo>
                    <a:pt x="107892" y="147836"/>
                  </a:lnTo>
                  <a:lnTo>
                    <a:pt x="134984" y="162335"/>
                  </a:lnTo>
                  <a:lnTo>
                    <a:pt x="179416" y="201930"/>
                  </a:lnTo>
                  <a:lnTo>
                    <a:pt x="187339" y="222073"/>
                  </a:lnTo>
                  <a:lnTo>
                    <a:pt x="189452" y="233995"/>
                  </a:lnTo>
                  <a:lnTo>
                    <a:pt x="185560" y="253481"/>
                  </a:lnTo>
                  <a:lnTo>
                    <a:pt x="181247" y="261953"/>
                  </a:lnTo>
                  <a:lnTo>
                    <a:pt x="167096" y="274486"/>
                  </a:lnTo>
                  <a:lnTo>
                    <a:pt x="129415" y="292064"/>
                  </a:lnTo>
                  <a:lnTo>
                    <a:pt x="93008" y="297616"/>
                  </a:lnTo>
                  <a:lnTo>
                    <a:pt x="42597" y="291313"/>
                  </a:lnTo>
                  <a:lnTo>
                    <a:pt x="25221" y="289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27088" y="2768994"/>
              <a:ext cx="379027" cy="10530"/>
            </a:xfrm>
            <a:custGeom>
              <a:avLst/>
              <a:gdLst/>
              <a:ahLst/>
              <a:cxnLst/>
              <a:rect l="0" t="0" r="0" b="0"/>
              <a:pathLst>
                <a:path w="379027" h="10530">
                  <a:moveTo>
                    <a:pt x="379026" y="0"/>
                  </a:moveTo>
                  <a:lnTo>
                    <a:pt x="320409" y="0"/>
                  </a:lnTo>
                  <a:lnTo>
                    <a:pt x="260169" y="1170"/>
                  </a:lnTo>
                  <a:lnTo>
                    <a:pt x="205809" y="8334"/>
                  </a:lnTo>
                  <a:lnTo>
                    <a:pt x="156517" y="9879"/>
                  </a:lnTo>
                  <a:lnTo>
                    <a:pt x="93048" y="10400"/>
                  </a:lnTo>
                  <a:lnTo>
                    <a:pt x="37790" y="1050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22494" y="2895336"/>
              <a:ext cx="236672" cy="224352"/>
            </a:xfrm>
            <a:custGeom>
              <a:avLst/>
              <a:gdLst/>
              <a:ahLst/>
              <a:cxnLst/>
              <a:rect l="0" t="0" r="0" b="0"/>
              <a:pathLst>
                <a:path w="236672" h="224352">
                  <a:moveTo>
                    <a:pt x="178335" y="0"/>
                  </a:moveTo>
                  <a:lnTo>
                    <a:pt x="119718" y="0"/>
                  </a:lnTo>
                  <a:lnTo>
                    <a:pt x="65544" y="0"/>
                  </a:lnTo>
                  <a:lnTo>
                    <a:pt x="26112" y="2340"/>
                  </a:lnTo>
                  <a:lnTo>
                    <a:pt x="6955" y="11179"/>
                  </a:lnTo>
                  <a:lnTo>
                    <a:pt x="2080" y="17981"/>
                  </a:lnTo>
                  <a:lnTo>
                    <a:pt x="0" y="26025"/>
                  </a:lnTo>
                  <a:lnTo>
                    <a:pt x="605" y="81590"/>
                  </a:lnTo>
                  <a:lnTo>
                    <a:pt x="4977" y="104113"/>
                  </a:lnTo>
                  <a:lnTo>
                    <a:pt x="8951" y="108013"/>
                  </a:lnTo>
                  <a:lnTo>
                    <a:pt x="13940" y="107104"/>
                  </a:lnTo>
                  <a:lnTo>
                    <a:pt x="44346" y="86017"/>
                  </a:lnTo>
                  <a:lnTo>
                    <a:pt x="85082" y="77349"/>
                  </a:lnTo>
                  <a:lnTo>
                    <a:pt x="128607" y="74781"/>
                  </a:lnTo>
                  <a:lnTo>
                    <a:pt x="153894" y="80419"/>
                  </a:lnTo>
                  <a:lnTo>
                    <a:pt x="208305" y="109680"/>
                  </a:lnTo>
                  <a:lnTo>
                    <a:pt x="225190" y="123226"/>
                  </a:lnTo>
                  <a:lnTo>
                    <a:pt x="234254" y="143285"/>
                  </a:lnTo>
                  <a:lnTo>
                    <a:pt x="236671" y="155185"/>
                  </a:lnTo>
                  <a:lnTo>
                    <a:pt x="235943" y="165458"/>
                  </a:lnTo>
                  <a:lnTo>
                    <a:pt x="228895" y="183111"/>
                  </a:lnTo>
                  <a:lnTo>
                    <a:pt x="206184" y="206204"/>
                  </a:lnTo>
                  <a:lnTo>
                    <a:pt x="177228" y="222275"/>
                  </a:lnTo>
                  <a:lnTo>
                    <a:pt x="156786" y="224351"/>
                  </a:lnTo>
                  <a:lnTo>
                    <a:pt x="98505" y="219188"/>
                  </a:lnTo>
                  <a:lnTo>
                    <a:pt x="5199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48269" y="271635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69326" y="280058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45501" y="2379440"/>
              <a:ext cx="208635" cy="287999"/>
            </a:xfrm>
            <a:custGeom>
              <a:avLst/>
              <a:gdLst/>
              <a:ahLst/>
              <a:cxnLst/>
              <a:rect l="0" t="0" r="0" b="0"/>
              <a:pathLst>
                <a:path w="208635" h="287999">
                  <a:moveTo>
                    <a:pt x="202893" y="0"/>
                  </a:moveTo>
                  <a:lnTo>
                    <a:pt x="180536" y="0"/>
                  </a:lnTo>
                  <a:lnTo>
                    <a:pt x="163320" y="6239"/>
                  </a:lnTo>
                  <a:lnTo>
                    <a:pt x="102729" y="49498"/>
                  </a:lnTo>
                  <a:lnTo>
                    <a:pt x="50079" y="96868"/>
                  </a:lnTo>
                  <a:lnTo>
                    <a:pt x="16711" y="147677"/>
                  </a:lnTo>
                  <a:lnTo>
                    <a:pt x="0" y="195157"/>
                  </a:lnTo>
                  <a:lnTo>
                    <a:pt x="186" y="235769"/>
                  </a:lnTo>
                  <a:lnTo>
                    <a:pt x="7651" y="271849"/>
                  </a:lnTo>
                  <a:lnTo>
                    <a:pt x="14240" y="279499"/>
                  </a:lnTo>
                  <a:lnTo>
                    <a:pt x="34039" y="287998"/>
                  </a:lnTo>
                  <a:lnTo>
                    <a:pt x="71494" y="287194"/>
                  </a:lnTo>
                  <a:lnTo>
                    <a:pt x="117666" y="275272"/>
                  </a:lnTo>
                  <a:lnTo>
                    <a:pt x="180578" y="238164"/>
                  </a:lnTo>
                  <a:lnTo>
                    <a:pt x="197264" y="224394"/>
                  </a:lnTo>
                  <a:lnTo>
                    <a:pt x="206240" y="204236"/>
                  </a:lnTo>
                  <a:lnTo>
                    <a:pt x="208634" y="192309"/>
                  </a:lnTo>
                  <a:lnTo>
                    <a:pt x="207890" y="182018"/>
                  </a:lnTo>
                  <a:lnTo>
                    <a:pt x="200824" y="164345"/>
                  </a:lnTo>
                  <a:lnTo>
                    <a:pt x="193325" y="159866"/>
                  </a:lnTo>
                  <a:lnTo>
                    <a:pt x="172514" y="158009"/>
                  </a:lnTo>
                  <a:lnTo>
                    <a:pt x="115704" y="169391"/>
                  </a:lnTo>
                  <a:lnTo>
                    <a:pt x="91613" y="177060"/>
                  </a:lnTo>
                  <a:lnTo>
                    <a:pt x="3443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65765" y="2389969"/>
              <a:ext cx="219542" cy="263213"/>
            </a:xfrm>
            <a:custGeom>
              <a:avLst/>
              <a:gdLst/>
              <a:ahLst/>
              <a:cxnLst/>
              <a:rect l="0" t="0" r="0" b="0"/>
              <a:pathLst>
                <a:path w="219542" h="263213">
                  <a:moveTo>
                    <a:pt x="219541" y="0"/>
                  </a:moveTo>
                  <a:lnTo>
                    <a:pt x="160924" y="9064"/>
                  </a:lnTo>
                  <a:lnTo>
                    <a:pt x="107919" y="11409"/>
                  </a:lnTo>
                  <a:lnTo>
                    <a:pt x="46047" y="25144"/>
                  </a:lnTo>
                  <a:lnTo>
                    <a:pt x="16187" y="40855"/>
                  </a:lnTo>
                  <a:lnTo>
                    <a:pt x="10272" y="49463"/>
                  </a:lnTo>
                  <a:lnTo>
                    <a:pt x="1947" y="83936"/>
                  </a:lnTo>
                  <a:lnTo>
                    <a:pt x="0" y="110224"/>
                  </a:lnTo>
                  <a:lnTo>
                    <a:pt x="2990" y="117936"/>
                  </a:lnTo>
                  <a:lnTo>
                    <a:pt x="8493" y="121908"/>
                  </a:lnTo>
                  <a:lnTo>
                    <a:pt x="15671" y="123386"/>
                  </a:lnTo>
                  <a:lnTo>
                    <a:pt x="72729" y="122606"/>
                  </a:lnTo>
                  <a:lnTo>
                    <a:pt x="133195" y="137302"/>
                  </a:lnTo>
                  <a:lnTo>
                    <a:pt x="177008" y="156583"/>
                  </a:lnTo>
                  <a:lnTo>
                    <a:pt x="203299" y="176116"/>
                  </a:lnTo>
                  <a:lnTo>
                    <a:pt x="207543" y="185261"/>
                  </a:lnTo>
                  <a:lnTo>
                    <a:pt x="209139" y="207900"/>
                  </a:lnTo>
                  <a:lnTo>
                    <a:pt x="197871" y="241364"/>
                  </a:lnTo>
                  <a:lnTo>
                    <a:pt x="189887" y="248647"/>
                  </a:lnTo>
                  <a:lnTo>
                    <a:pt x="168536" y="256739"/>
                  </a:lnTo>
                  <a:lnTo>
                    <a:pt x="116702" y="261933"/>
                  </a:lnTo>
                  <a:lnTo>
                    <a:pt x="6161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43067" y="2758466"/>
              <a:ext cx="684353" cy="42115"/>
            </a:xfrm>
            <a:custGeom>
              <a:avLst/>
              <a:gdLst/>
              <a:ahLst/>
              <a:cxnLst/>
              <a:rect l="0" t="0" r="0" b="0"/>
              <a:pathLst>
                <a:path w="684353" h="42115">
                  <a:moveTo>
                    <a:pt x="684352" y="0"/>
                  </a:moveTo>
                  <a:lnTo>
                    <a:pt x="635422" y="0"/>
                  </a:lnTo>
                  <a:lnTo>
                    <a:pt x="581880" y="5589"/>
                  </a:lnTo>
                  <a:lnTo>
                    <a:pt x="527934" y="9553"/>
                  </a:lnTo>
                  <a:lnTo>
                    <a:pt x="465285" y="10336"/>
                  </a:lnTo>
                  <a:lnTo>
                    <a:pt x="401914" y="10490"/>
                  </a:lnTo>
                  <a:lnTo>
                    <a:pt x="348712" y="17756"/>
                  </a:lnTo>
                  <a:lnTo>
                    <a:pt x="294356" y="20405"/>
                  </a:lnTo>
                  <a:lnTo>
                    <a:pt x="238559" y="20928"/>
                  </a:lnTo>
                  <a:lnTo>
                    <a:pt x="182477" y="21031"/>
                  </a:lnTo>
                  <a:lnTo>
                    <a:pt x="126339" y="24171"/>
                  </a:lnTo>
                  <a:lnTo>
                    <a:pt x="70189" y="30121"/>
                  </a:lnTo>
                  <a:lnTo>
                    <a:pt x="18717" y="32466"/>
                  </a:lnTo>
                  <a:lnTo>
                    <a:pt x="12478" y="345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25119" y="2924759"/>
              <a:ext cx="165348" cy="244955"/>
            </a:xfrm>
            <a:custGeom>
              <a:avLst/>
              <a:gdLst/>
              <a:ahLst/>
              <a:cxnLst/>
              <a:rect l="0" t="0" r="0" b="0"/>
              <a:pathLst>
                <a:path w="165348" h="244955">
                  <a:moveTo>
                    <a:pt x="28477" y="44277"/>
                  </a:moveTo>
                  <a:lnTo>
                    <a:pt x="28477" y="21920"/>
                  </a:lnTo>
                  <a:lnTo>
                    <a:pt x="31986" y="14165"/>
                  </a:lnTo>
                  <a:lnTo>
                    <a:pt x="45244" y="2428"/>
                  </a:lnTo>
                  <a:lnTo>
                    <a:pt x="53693" y="0"/>
                  </a:lnTo>
                  <a:lnTo>
                    <a:pt x="72439" y="422"/>
                  </a:lnTo>
                  <a:lnTo>
                    <a:pt x="89350" y="7628"/>
                  </a:lnTo>
                  <a:lnTo>
                    <a:pt x="104664" y="19800"/>
                  </a:lnTo>
                  <a:lnTo>
                    <a:pt x="119270" y="36908"/>
                  </a:lnTo>
                  <a:lnTo>
                    <a:pt x="127321" y="59329"/>
                  </a:lnTo>
                  <a:lnTo>
                    <a:pt x="129729" y="84892"/>
                  </a:lnTo>
                  <a:lnTo>
                    <a:pt x="121743" y="142550"/>
                  </a:lnTo>
                  <a:lnTo>
                    <a:pt x="114382" y="172182"/>
                  </a:lnTo>
                  <a:lnTo>
                    <a:pt x="97084" y="202018"/>
                  </a:lnTo>
                  <a:lnTo>
                    <a:pt x="63363" y="240322"/>
                  </a:lnTo>
                  <a:lnTo>
                    <a:pt x="54074" y="243994"/>
                  </a:lnTo>
                  <a:lnTo>
                    <a:pt x="31275" y="244954"/>
                  </a:lnTo>
                  <a:lnTo>
                    <a:pt x="20983" y="241233"/>
                  </a:lnTo>
                  <a:lnTo>
                    <a:pt x="3309" y="227739"/>
                  </a:lnTo>
                  <a:lnTo>
                    <a:pt x="0" y="219228"/>
                  </a:lnTo>
                  <a:lnTo>
                    <a:pt x="133" y="210044"/>
                  </a:lnTo>
                  <a:lnTo>
                    <a:pt x="2562" y="200412"/>
                  </a:lnTo>
                  <a:lnTo>
                    <a:pt x="8860" y="193990"/>
                  </a:lnTo>
                  <a:lnTo>
                    <a:pt x="28337" y="186855"/>
                  </a:lnTo>
                  <a:lnTo>
                    <a:pt x="65610" y="188428"/>
                  </a:lnTo>
                  <a:lnTo>
                    <a:pt x="118956" y="199440"/>
                  </a:lnTo>
                  <a:lnTo>
                    <a:pt x="165347" y="212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93296" y="2947979"/>
              <a:ext cx="189761" cy="186403"/>
            </a:xfrm>
            <a:custGeom>
              <a:avLst/>
              <a:gdLst/>
              <a:ahLst/>
              <a:cxnLst/>
              <a:rect l="0" t="0" r="0" b="0"/>
              <a:pathLst>
                <a:path w="189761" h="186403">
                  <a:moveTo>
                    <a:pt x="91927" y="0"/>
                  </a:moveTo>
                  <a:lnTo>
                    <a:pt x="47964" y="20243"/>
                  </a:lnTo>
                  <a:lnTo>
                    <a:pt x="23268" y="39403"/>
                  </a:lnTo>
                  <a:lnTo>
                    <a:pt x="6723" y="65487"/>
                  </a:lnTo>
                  <a:lnTo>
                    <a:pt x="0" y="101032"/>
                  </a:lnTo>
                  <a:lnTo>
                    <a:pt x="3598" y="135610"/>
                  </a:lnTo>
                  <a:lnTo>
                    <a:pt x="12115" y="154248"/>
                  </a:lnTo>
                  <a:lnTo>
                    <a:pt x="17662" y="162493"/>
                  </a:lnTo>
                  <a:lnTo>
                    <a:pt x="33184" y="174775"/>
                  </a:lnTo>
                  <a:lnTo>
                    <a:pt x="52950" y="182963"/>
                  </a:lnTo>
                  <a:lnTo>
                    <a:pt x="89217" y="186402"/>
                  </a:lnTo>
                  <a:lnTo>
                    <a:pt x="122709" y="179363"/>
                  </a:lnTo>
                  <a:lnTo>
                    <a:pt x="144212" y="169014"/>
                  </a:lnTo>
                  <a:lnTo>
                    <a:pt x="170459" y="144445"/>
                  </a:lnTo>
                  <a:lnTo>
                    <a:pt x="187465" y="114938"/>
                  </a:lnTo>
                  <a:lnTo>
                    <a:pt x="189760" y="91248"/>
                  </a:lnTo>
                  <a:lnTo>
                    <a:pt x="181702" y="43501"/>
                  </a:lnTo>
                  <a:lnTo>
                    <a:pt x="169261" y="24793"/>
                  </a:lnTo>
                  <a:lnTo>
                    <a:pt x="153204" y="11019"/>
                  </a:lnTo>
                  <a:lnTo>
                    <a:pt x="123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18747" y="2926922"/>
              <a:ext cx="199154" cy="202949"/>
            </a:xfrm>
            <a:custGeom>
              <a:avLst/>
              <a:gdLst/>
              <a:ahLst/>
              <a:cxnLst/>
              <a:rect l="0" t="0" r="0" b="0"/>
              <a:pathLst>
                <a:path w="199154" h="202949">
                  <a:moveTo>
                    <a:pt x="108631" y="21057"/>
                  </a:moveTo>
                  <a:lnTo>
                    <a:pt x="77349" y="30632"/>
                  </a:lnTo>
                  <a:lnTo>
                    <a:pt x="38943" y="60460"/>
                  </a:lnTo>
                  <a:lnTo>
                    <a:pt x="11634" y="96301"/>
                  </a:lnTo>
                  <a:lnTo>
                    <a:pt x="1960" y="116500"/>
                  </a:lnTo>
                  <a:lnTo>
                    <a:pt x="0" y="140295"/>
                  </a:lnTo>
                  <a:lnTo>
                    <a:pt x="4199" y="164129"/>
                  </a:lnTo>
                  <a:lnTo>
                    <a:pt x="13864" y="182520"/>
                  </a:lnTo>
                  <a:lnTo>
                    <a:pt x="29077" y="195374"/>
                  </a:lnTo>
                  <a:lnTo>
                    <a:pt x="38048" y="200439"/>
                  </a:lnTo>
                  <a:lnTo>
                    <a:pt x="63612" y="202948"/>
                  </a:lnTo>
                  <a:lnTo>
                    <a:pt x="92132" y="198993"/>
                  </a:lnTo>
                  <a:lnTo>
                    <a:pt x="126749" y="183613"/>
                  </a:lnTo>
                  <a:lnTo>
                    <a:pt x="167443" y="150594"/>
                  </a:lnTo>
                  <a:lnTo>
                    <a:pt x="189097" y="124169"/>
                  </a:lnTo>
                  <a:lnTo>
                    <a:pt x="197036" y="101200"/>
                  </a:lnTo>
                  <a:lnTo>
                    <a:pt x="199153" y="88523"/>
                  </a:lnTo>
                  <a:lnTo>
                    <a:pt x="195266" y="65080"/>
                  </a:lnTo>
                  <a:lnTo>
                    <a:pt x="184570" y="44132"/>
                  </a:lnTo>
                  <a:lnTo>
                    <a:pt x="159988" y="20355"/>
                  </a:lnTo>
                  <a:lnTo>
                    <a:pt x="1296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674860" y="2270763"/>
            <a:ext cx="1831960" cy="759920"/>
            <a:chOff x="5674860" y="2270763"/>
            <a:chExt cx="1831960" cy="759920"/>
          </a:xfrm>
        </p:grpSpPr>
        <p:sp>
          <p:nvSpPr>
            <p:cNvPr id="68" name="Freeform 67"/>
            <p:cNvSpPr/>
            <p:nvPr/>
          </p:nvSpPr>
          <p:spPr>
            <a:xfrm>
              <a:off x="5674860" y="273740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3538" y="0"/>
                  </a:lnTo>
                  <a:lnTo>
                    <a:pt x="123299" y="1170"/>
                  </a:lnTo>
                  <a:lnTo>
                    <a:pt x="72058" y="8333"/>
                  </a:lnTo>
                  <a:lnTo>
                    <a:pt x="3421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01202" y="2653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22259" y="28848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17017" y="2379440"/>
              <a:ext cx="206234" cy="304001"/>
            </a:xfrm>
            <a:custGeom>
              <a:avLst/>
              <a:gdLst/>
              <a:ahLst/>
              <a:cxnLst/>
              <a:rect l="0" t="0" r="0" b="0"/>
              <a:pathLst>
                <a:path w="206234" h="304001">
                  <a:moveTo>
                    <a:pt x="168496" y="0"/>
                  </a:moveTo>
                  <a:lnTo>
                    <a:pt x="150515" y="15641"/>
                  </a:lnTo>
                  <a:lnTo>
                    <a:pt x="133598" y="23719"/>
                  </a:lnTo>
                  <a:lnTo>
                    <a:pt x="98754" y="29255"/>
                  </a:lnTo>
                  <a:lnTo>
                    <a:pt x="53464" y="22720"/>
                  </a:lnTo>
                  <a:lnTo>
                    <a:pt x="31973" y="16727"/>
                  </a:lnTo>
                  <a:lnTo>
                    <a:pt x="22498" y="17000"/>
                  </a:lnTo>
                  <a:lnTo>
                    <a:pt x="5732" y="23543"/>
                  </a:lnTo>
                  <a:lnTo>
                    <a:pt x="1495" y="29734"/>
                  </a:lnTo>
                  <a:lnTo>
                    <a:pt x="0" y="80431"/>
                  </a:lnTo>
                  <a:lnTo>
                    <a:pt x="1202" y="133998"/>
                  </a:lnTo>
                  <a:lnTo>
                    <a:pt x="11491" y="186519"/>
                  </a:lnTo>
                  <a:lnTo>
                    <a:pt x="14693" y="198046"/>
                  </a:lnTo>
                  <a:lnTo>
                    <a:pt x="17998" y="202220"/>
                  </a:lnTo>
                  <a:lnTo>
                    <a:pt x="21370" y="201494"/>
                  </a:lnTo>
                  <a:lnTo>
                    <a:pt x="24789" y="197500"/>
                  </a:lnTo>
                  <a:lnTo>
                    <a:pt x="55491" y="182685"/>
                  </a:lnTo>
                  <a:lnTo>
                    <a:pt x="86270" y="173192"/>
                  </a:lnTo>
                  <a:lnTo>
                    <a:pt x="123335" y="171029"/>
                  </a:lnTo>
                  <a:lnTo>
                    <a:pt x="146085" y="174669"/>
                  </a:lnTo>
                  <a:lnTo>
                    <a:pt x="164774" y="183306"/>
                  </a:lnTo>
                  <a:lnTo>
                    <a:pt x="180879" y="196113"/>
                  </a:lnTo>
                  <a:lnTo>
                    <a:pt x="195837" y="213503"/>
                  </a:lnTo>
                  <a:lnTo>
                    <a:pt x="204044" y="236050"/>
                  </a:lnTo>
                  <a:lnTo>
                    <a:pt x="206233" y="248614"/>
                  </a:lnTo>
                  <a:lnTo>
                    <a:pt x="202425" y="268812"/>
                  </a:lnTo>
                  <a:lnTo>
                    <a:pt x="198134" y="277474"/>
                  </a:lnTo>
                  <a:lnTo>
                    <a:pt x="184008" y="290218"/>
                  </a:lnTo>
                  <a:lnTo>
                    <a:pt x="164861" y="298612"/>
                  </a:lnTo>
                  <a:lnTo>
                    <a:pt x="111323" y="304000"/>
                  </a:lnTo>
                  <a:lnTo>
                    <a:pt x="47840" y="297916"/>
                  </a:lnTo>
                  <a:lnTo>
                    <a:pt x="3162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90715" y="2705823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393584" y="7236"/>
                  </a:lnTo>
                  <a:lnTo>
                    <a:pt x="340481" y="12998"/>
                  </a:lnTo>
                  <a:lnTo>
                    <a:pt x="277503" y="21166"/>
                  </a:lnTo>
                  <a:lnTo>
                    <a:pt x="216004" y="29983"/>
                  </a:lnTo>
                  <a:lnTo>
                    <a:pt x="155524" y="39708"/>
                  </a:lnTo>
                  <a:lnTo>
                    <a:pt x="101300" y="41639"/>
                  </a:lnTo>
                  <a:lnTo>
                    <a:pt x="46699" y="420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89298" y="2811108"/>
              <a:ext cx="230821" cy="219575"/>
            </a:xfrm>
            <a:custGeom>
              <a:avLst/>
              <a:gdLst/>
              <a:ahLst/>
              <a:cxnLst/>
              <a:rect l="0" t="0" r="0" b="0"/>
              <a:pathLst>
                <a:path w="230821" h="219575">
                  <a:moveTo>
                    <a:pt x="185686" y="0"/>
                  </a:moveTo>
                  <a:lnTo>
                    <a:pt x="136756" y="11453"/>
                  </a:lnTo>
                  <a:lnTo>
                    <a:pt x="77625" y="19160"/>
                  </a:lnTo>
                  <a:lnTo>
                    <a:pt x="23225" y="23022"/>
                  </a:lnTo>
                  <a:lnTo>
                    <a:pt x="3907" y="32069"/>
                  </a:lnTo>
                  <a:lnTo>
                    <a:pt x="159" y="37757"/>
                  </a:lnTo>
                  <a:lnTo>
                    <a:pt x="0" y="43889"/>
                  </a:lnTo>
                  <a:lnTo>
                    <a:pt x="15395" y="84679"/>
                  </a:lnTo>
                  <a:lnTo>
                    <a:pt x="26553" y="100416"/>
                  </a:lnTo>
                  <a:lnTo>
                    <a:pt x="32804" y="103209"/>
                  </a:lnTo>
                  <a:lnTo>
                    <a:pt x="39312" y="102731"/>
                  </a:lnTo>
                  <a:lnTo>
                    <a:pt x="83093" y="88571"/>
                  </a:lnTo>
                  <a:lnTo>
                    <a:pt x="134269" y="85086"/>
                  </a:lnTo>
                  <a:lnTo>
                    <a:pt x="160494" y="86949"/>
                  </a:lnTo>
                  <a:lnTo>
                    <a:pt x="193820" y="101152"/>
                  </a:lnTo>
                  <a:lnTo>
                    <a:pt x="211138" y="113587"/>
                  </a:lnTo>
                  <a:lnTo>
                    <a:pt x="223515" y="130032"/>
                  </a:lnTo>
                  <a:lnTo>
                    <a:pt x="228453" y="139331"/>
                  </a:lnTo>
                  <a:lnTo>
                    <a:pt x="230820" y="162140"/>
                  </a:lnTo>
                  <a:lnTo>
                    <a:pt x="229813" y="174774"/>
                  </a:lnTo>
                  <a:lnTo>
                    <a:pt x="219336" y="195051"/>
                  </a:lnTo>
                  <a:lnTo>
                    <a:pt x="211629" y="203733"/>
                  </a:lnTo>
                  <a:lnTo>
                    <a:pt x="187468" y="213381"/>
                  </a:lnTo>
                  <a:lnTo>
                    <a:pt x="129886" y="219574"/>
                  </a:lnTo>
                  <a:lnTo>
                    <a:pt x="73963" y="212565"/>
                  </a:lnTo>
                  <a:lnTo>
                    <a:pt x="4881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01368" y="2611067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25611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32953" y="272688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26970" y="2274155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6186"/>
                  </a:lnTo>
                  <a:lnTo>
                    <a:pt x="15041" y="202801"/>
                  </a:lnTo>
                  <a:lnTo>
                    <a:pt x="23523" y="260768"/>
                  </a:lnTo>
                  <a:lnTo>
                    <a:pt x="26412" y="306707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03182" y="2270763"/>
              <a:ext cx="241015" cy="337617"/>
            </a:xfrm>
            <a:custGeom>
              <a:avLst/>
              <a:gdLst/>
              <a:ahLst/>
              <a:cxnLst/>
              <a:rect l="0" t="0" r="0" b="0"/>
              <a:pathLst>
                <a:path w="241015" h="337617">
                  <a:moveTo>
                    <a:pt x="19367" y="45506"/>
                  </a:moveTo>
                  <a:lnTo>
                    <a:pt x="2599" y="51095"/>
                  </a:lnTo>
                  <a:lnTo>
                    <a:pt x="0" y="49232"/>
                  </a:lnTo>
                  <a:lnTo>
                    <a:pt x="606" y="44480"/>
                  </a:lnTo>
                  <a:lnTo>
                    <a:pt x="7519" y="31012"/>
                  </a:lnTo>
                  <a:lnTo>
                    <a:pt x="18391" y="17227"/>
                  </a:lnTo>
                  <a:lnTo>
                    <a:pt x="43253" y="1902"/>
                  </a:lnTo>
                  <a:lnTo>
                    <a:pt x="65858" y="0"/>
                  </a:lnTo>
                  <a:lnTo>
                    <a:pt x="112908" y="8311"/>
                  </a:lnTo>
                  <a:lnTo>
                    <a:pt x="121502" y="13690"/>
                  </a:lnTo>
                  <a:lnTo>
                    <a:pt x="134170" y="29026"/>
                  </a:lnTo>
                  <a:lnTo>
                    <a:pt x="142290" y="62980"/>
                  </a:lnTo>
                  <a:lnTo>
                    <a:pt x="139107" y="97087"/>
                  </a:lnTo>
                  <a:lnTo>
                    <a:pt x="130686" y="115614"/>
                  </a:lnTo>
                  <a:lnTo>
                    <a:pt x="106217" y="146572"/>
                  </a:lnTo>
                  <a:lnTo>
                    <a:pt x="80195" y="162539"/>
                  </a:lnTo>
                  <a:lnTo>
                    <a:pt x="76297" y="163302"/>
                  </a:lnTo>
                  <a:lnTo>
                    <a:pt x="76038" y="161472"/>
                  </a:lnTo>
                  <a:lnTo>
                    <a:pt x="78204" y="157912"/>
                  </a:lnTo>
                  <a:lnTo>
                    <a:pt x="96209" y="153956"/>
                  </a:lnTo>
                  <a:lnTo>
                    <a:pt x="122539" y="154537"/>
                  </a:lnTo>
                  <a:lnTo>
                    <a:pt x="174450" y="173974"/>
                  </a:lnTo>
                  <a:lnTo>
                    <a:pt x="213257" y="200344"/>
                  </a:lnTo>
                  <a:lnTo>
                    <a:pt x="236173" y="226695"/>
                  </a:lnTo>
                  <a:lnTo>
                    <a:pt x="239944" y="236488"/>
                  </a:lnTo>
                  <a:lnTo>
                    <a:pt x="241014" y="256729"/>
                  </a:lnTo>
                  <a:lnTo>
                    <a:pt x="234470" y="274304"/>
                  </a:lnTo>
                  <a:lnTo>
                    <a:pt x="211205" y="304650"/>
                  </a:lnTo>
                  <a:lnTo>
                    <a:pt x="185393" y="320511"/>
                  </a:lnTo>
                  <a:lnTo>
                    <a:pt x="144059" y="335181"/>
                  </a:lnTo>
                  <a:lnTo>
                    <a:pt x="104406" y="337616"/>
                  </a:lnTo>
                  <a:lnTo>
                    <a:pt x="51676" y="331671"/>
                  </a:lnTo>
                  <a:lnTo>
                    <a:pt x="29895" y="329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06694" y="2674238"/>
              <a:ext cx="600126" cy="21058"/>
            </a:xfrm>
            <a:custGeom>
              <a:avLst/>
              <a:gdLst/>
              <a:ahLst/>
              <a:cxnLst/>
              <a:rect l="0" t="0" r="0" b="0"/>
              <a:pathLst>
                <a:path w="600126" h="21058">
                  <a:moveTo>
                    <a:pt x="600125" y="0"/>
                  </a:moveTo>
                  <a:lnTo>
                    <a:pt x="551194" y="8333"/>
                  </a:lnTo>
                  <a:lnTo>
                    <a:pt x="492063" y="10095"/>
                  </a:lnTo>
                  <a:lnTo>
                    <a:pt x="443844" y="10400"/>
                  </a:lnTo>
                  <a:lnTo>
                    <a:pt x="392512" y="10490"/>
                  </a:lnTo>
                  <a:lnTo>
                    <a:pt x="340258" y="10517"/>
                  </a:lnTo>
                  <a:lnTo>
                    <a:pt x="287731" y="10525"/>
                  </a:lnTo>
                  <a:lnTo>
                    <a:pt x="235122" y="16117"/>
                  </a:lnTo>
                  <a:lnTo>
                    <a:pt x="182490" y="19593"/>
                  </a:lnTo>
                  <a:lnTo>
                    <a:pt x="120709" y="20768"/>
                  </a:lnTo>
                  <a:lnTo>
                    <a:pt x="63444" y="21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964281" y="2832165"/>
            <a:ext cx="493252" cy="221100"/>
            <a:chOff x="6964281" y="2832165"/>
            <a:chExt cx="493252" cy="221100"/>
          </a:xfrm>
        </p:grpSpPr>
        <p:sp>
          <p:nvSpPr>
            <p:cNvPr id="80" name="Freeform 79"/>
            <p:cNvSpPr/>
            <p:nvPr/>
          </p:nvSpPr>
          <p:spPr>
            <a:xfrm>
              <a:off x="7127792" y="2832165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4940" y="16768"/>
                  </a:lnTo>
                  <a:lnTo>
                    <a:pt x="8984" y="75446"/>
                  </a:lnTo>
                  <a:lnTo>
                    <a:pt x="10225" y="130197"/>
                  </a:lnTo>
                  <a:lnTo>
                    <a:pt x="2156" y="18863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64281" y="2884808"/>
              <a:ext cx="184569" cy="139823"/>
            </a:xfrm>
            <a:custGeom>
              <a:avLst/>
              <a:gdLst/>
              <a:ahLst/>
              <a:cxnLst/>
              <a:rect l="0" t="0" r="0" b="0"/>
              <a:pathLst>
                <a:path w="184569" h="139823">
                  <a:moveTo>
                    <a:pt x="184568" y="63171"/>
                  </a:moveTo>
                  <a:lnTo>
                    <a:pt x="122288" y="82299"/>
                  </a:lnTo>
                  <a:lnTo>
                    <a:pt x="74477" y="106290"/>
                  </a:lnTo>
                  <a:lnTo>
                    <a:pt x="46274" y="123520"/>
                  </a:lnTo>
                  <a:lnTo>
                    <a:pt x="5303" y="139822"/>
                  </a:lnTo>
                  <a:lnTo>
                    <a:pt x="717" y="138838"/>
                  </a:lnTo>
                  <a:lnTo>
                    <a:pt x="0" y="134673"/>
                  </a:lnTo>
                  <a:lnTo>
                    <a:pt x="5442" y="121856"/>
                  </a:lnTo>
                  <a:lnTo>
                    <a:pt x="48101" y="65309"/>
                  </a:lnTo>
                  <a:lnTo>
                    <a:pt x="80506" y="22292"/>
                  </a:lnTo>
                  <a:lnTo>
                    <a:pt x="898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16075" y="2832165"/>
              <a:ext cx="241458" cy="207777"/>
            </a:xfrm>
            <a:custGeom>
              <a:avLst/>
              <a:gdLst/>
              <a:ahLst/>
              <a:cxnLst/>
              <a:rect l="0" t="0" r="0" b="0"/>
              <a:pathLst>
                <a:path w="241458" h="207777">
                  <a:moveTo>
                    <a:pt x="132816" y="21057"/>
                  </a:moveTo>
                  <a:lnTo>
                    <a:pt x="116048" y="15468"/>
                  </a:lnTo>
                  <a:lnTo>
                    <a:pt x="98458" y="15844"/>
                  </a:lnTo>
                  <a:lnTo>
                    <a:pt x="58569" y="25617"/>
                  </a:lnTo>
                  <a:lnTo>
                    <a:pt x="32958" y="40996"/>
                  </a:lnTo>
                  <a:lnTo>
                    <a:pt x="10552" y="60370"/>
                  </a:lnTo>
                  <a:lnTo>
                    <a:pt x="2437" y="80254"/>
                  </a:lnTo>
                  <a:lnTo>
                    <a:pt x="0" y="104689"/>
                  </a:lnTo>
                  <a:lnTo>
                    <a:pt x="2817" y="131146"/>
                  </a:lnTo>
                  <a:lnTo>
                    <a:pt x="11088" y="152264"/>
                  </a:lnTo>
                  <a:lnTo>
                    <a:pt x="35462" y="184885"/>
                  </a:lnTo>
                  <a:lnTo>
                    <a:pt x="61466" y="201140"/>
                  </a:lnTo>
                  <a:lnTo>
                    <a:pt x="96987" y="207776"/>
                  </a:lnTo>
                  <a:lnTo>
                    <a:pt x="131559" y="204153"/>
                  </a:lnTo>
                  <a:lnTo>
                    <a:pt x="150194" y="195630"/>
                  </a:lnTo>
                  <a:lnTo>
                    <a:pt x="202790" y="150651"/>
                  </a:lnTo>
                  <a:lnTo>
                    <a:pt x="229869" y="114377"/>
                  </a:lnTo>
                  <a:lnTo>
                    <a:pt x="239512" y="94118"/>
                  </a:lnTo>
                  <a:lnTo>
                    <a:pt x="241457" y="73416"/>
                  </a:lnTo>
                  <a:lnTo>
                    <a:pt x="237253" y="53687"/>
                  </a:lnTo>
                  <a:lnTo>
                    <a:pt x="227586" y="37119"/>
                  </a:lnTo>
                  <a:lnTo>
                    <a:pt x="203400" y="14638"/>
                  </a:lnTo>
                  <a:lnTo>
                    <a:pt x="180954" y="6506"/>
                  </a:lnTo>
                  <a:lnTo>
                    <a:pt x="1433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010735" y="3836243"/>
            <a:ext cx="582011" cy="745825"/>
            <a:chOff x="1010735" y="3836243"/>
            <a:chExt cx="582011" cy="745825"/>
          </a:xfrm>
        </p:grpSpPr>
        <p:sp>
          <p:nvSpPr>
            <p:cNvPr id="84" name="Freeform 83"/>
            <p:cNvSpPr/>
            <p:nvPr/>
          </p:nvSpPr>
          <p:spPr>
            <a:xfrm>
              <a:off x="1073906" y="3863958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7679" y="145290"/>
                  </a:lnTo>
                  <a:lnTo>
                    <a:pt x="23510" y="208420"/>
                  </a:lnTo>
                  <a:lnTo>
                    <a:pt x="29990" y="266298"/>
                  </a:lnTo>
                  <a:lnTo>
                    <a:pt x="33996" y="285251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79191" y="3836243"/>
              <a:ext cx="269652" cy="289285"/>
            </a:xfrm>
            <a:custGeom>
              <a:avLst/>
              <a:gdLst/>
              <a:ahLst/>
              <a:cxnLst/>
              <a:rect l="0" t="0" r="0" b="0"/>
              <a:pathLst>
                <a:path w="269652" h="289285">
                  <a:moveTo>
                    <a:pt x="0" y="59301"/>
                  </a:moveTo>
                  <a:lnTo>
                    <a:pt x="55088" y="9802"/>
                  </a:lnTo>
                  <a:lnTo>
                    <a:pt x="77906" y="2206"/>
                  </a:lnTo>
                  <a:lnTo>
                    <a:pt x="102475" y="0"/>
                  </a:lnTo>
                  <a:lnTo>
                    <a:pt x="125093" y="2919"/>
                  </a:lnTo>
                  <a:lnTo>
                    <a:pt x="143725" y="14355"/>
                  </a:lnTo>
                  <a:lnTo>
                    <a:pt x="158634" y="31136"/>
                  </a:lnTo>
                  <a:lnTo>
                    <a:pt x="169160" y="50293"/>
                  </a:lnTo>
                  <a:lnTo>
                    <a:pt x="171499" y="70505"/>
                  </a:lnTo>
                  <a:lnTo>
                    <a:pt x="167469" y="90016"/>
                  </a:lnTo>
                  <a:lnTo>
                    <a:pt x="145818" y="121607"/>
                  </a:lnTo>
                  <a:lnTo>
                    <a:pt x="131488" y="134956"/>
                  </a:lnTo>
                  <a:lnTo>
                    <a:pt x="113422" y="144788"/>
                  </a:lnTo>
                  <a:lnTo>
                    <a:pt x="109540" y="145538"/>
                  </a:lnTo>
                  <a:lnTo>
                    <a:pt x="109291" y="143698"/>
                  </a:lnTo>
                  <a:lnTo>
                    <a:pt x="111465" y="140132"/>
                  </a:lnTo>
                  <a:lnTo>
                    <a:pt x="126359" y="136170"/>
                  </a:lnTo>
                  <a:lnTo>
                    <a:pt x="161052" y="137059"/>
                  </a:lnTo>
                  <a:lnTo>
                    <a:pt x="209108" y="147840"/>
                  </a:lnTo>
                  <a:lnTo>
                    <a:pt x="236133" y="163393"/>
                  </a:lnTo>
                  <a:lnTo>
                    <a:pt x="258959" y="182820"/>
                  </a:lnTo>
                  <a:lnTo>
                    <a:pt x="267171" y="202715"/>
                  </a:lnTo>
                  <a:lnTo>
                    <a:pt x="269651" y="225986"/>
                  </a:lnTo>
                  <a:lnTo>
                    <a:pt x="266854" y="248027"/>
                  </a:lnTo>
                  <a:lnTo>
                    <a:pt x="262131" y="256478"/>
                  </a:lnTo>
                  <a:lnTo>
                    <a:pt x="247524" y="268987"/>
                  </a:lnTo>
                  <a:lnTo>
                    <a:pt x="219570" y="282607"/>
                  </a:lnTo>
                  <a:lnTo>
                    <a:pt x="169107" y="289284"/>
                  </a:lnTo>
                  <a:lnTo>
                    <a:pt x="113386" y="287483"/>
                  </a:lnTo>
                  <a:lnTo>
                    <a:pt x="84228" y="280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10735" y="4179813"/>
              <a:ext cx="536955" cy="42115"/>
            </a:xfrm>
            <a:custGeom>
              <a:avLst/>
              <a:gdLst/>
              <a:ahLst/>
              <a:cxnLst/>
              <a:rect l="0" t="0" r="0" b="0"/>
              <a:pathLst>
                <a:path w="536955" h="42115">
                  <a:moveTo>
                    <a:pt x="536954" y="0"/>
                  </a:moveTo>
                  <a:lnTo>
                    <a:pt x="482809" y="0"/>
                  </a:lnTo>
                  <a:lnTo>
                    <a:pt x="422273" y="5589"/>
                  </a:lnTo>
                  <a:lnTo>
                    <a:pt x="371303" y="9065"/>
                  </a:lnTo>
                  <a:lnTo>
                    <a:pt x="313567" y="10095"/>
                  </a:lnTo>
                  <a:lnTo>
                    <a:pt x="252882" y="17679"/>
                  </a:lnTo>
                  <a:lnTo>
                    <a:pt x="196981" y="21226"/>
                  </a:lnTo>
                  <a:lnTo>
                    <a:pt x="137134" y="27996"/>
                  </a:lnTo>
                  <a:lnTo>
                    <a:pt x="83006" y="30522"/>
                  </a:lnTo>
                  <a:lnTo>
                    <a:pt x="28442" y="344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63419" y="4306155"/>
              <a:ext cx="10401" cy="252685"/>
            </a:xfrm>
            <a:custGeom>
              <a:avLst/>
              <a:gdLst/>
              <a:ahLst/>
              <a:cxnLst/>
              <a:rect l="0" t="0" r="0" b="0"/>
              <a:pathLst>
                <a:path w="10401" h="252685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400" y="145881"/>
                  </a:lnTo>
                  <a:lnTo>
                    <a:pt x="3268" y="19883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63419" y="4569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05363" y="4285098"/>
              <a:ext cx="158057" cy="189563"/>
            </a:xfrm>
            <a:custGeom>
              <a:avLst/>
              <a:gdLst/>
              <a:ahLst/>
              <a:cxnLst/>
              <a:rect l="0" t="0" r="0" b="0"/>
              <a:pathLst>
                <a:path w="158057" h="189563">
                  <a:moveTo>
                    <a:pt x="158056" y="147399"/>
                  </a:moveTo>
                  <a:lnTo>
                    <a:pt x="124434" y="149739"/>
                  </a:lnTo>
                  <a:lnTo>
                    <a:pt x="64649" y="171118"/>
                  </a:lnTo>
                  <a:lnTo>
                    <a:pt x="32114" y="187832"/>
                  </a:lnTo>
                  <a:lnTo>
                    <a:pt x="22622" y="189562"/>
                  </a:lnTo>
                  <a:lnTo>
                    <a:pt x="13955" y="188376"/>
                  </a:lnTo>
                  <a:lnTo>
                    <a:pt x="5837" y="185246"/>
                  </a:lnTo>
                  <a:lnTo>
                    <a:pt x="1594" y="178479"/>
                  </a:lnTo>
                  <a:lnTo>
                    <a:pt x="0" y="158483"/>
                  </a:lnTo>
                  <a:lnTo>
                    <a:pt x="11565" y="105358"/>
                  </a:lnTo>
                  <a:lnTo>
                    <a:pt x="40127" y="42121"/>
                  </a:lnTo>
                  <a:lnTo>
                    <a:pt x="527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60916" y="4337741"/>
              <a:ext cx="231830" cy="177537"/>
            </a:xfrm>
            <a:custGeom>
              <a:avLst/>
              <a:gdLst/>
              <a:ahLst/>
              <a:cxnLst/>
              <a:rect l="0" t="0" r="0" b="0"/>
              <a:pathLst>
                <a:path w="231830" h="177537">
                  <a:moveTo>
                    <a:pt x="92016" y="0"/>
                  </a:moveTo>
                  <a:lnTo>
                    <a:pt x="69659" y="0"/>
                  </a:lnTo>
                  <a:lnTo>
                    <a:pt x="60734" y="3509"/>
                  </a:lnTo>
                  <a:lnTo>
                    <a:pt x="22328" y="38373"/>
                  </a:lnTo>
                  <a:lnTo>
                    <a:pt x="6507" y="65182"/>
                  </a:lnTo>
                  <a:lnTo>
                    <a:pt x="0" y="100941"/>
                  </a:lnTo>
                  <a:lnTo>
                    <a:pt x="3661" y="135583"/>
                  </a:lnTo>
                  <a:lnTo>
                    <a:pt x="15312" y="154235"/>
                  </a:lnTo>
                  <a:lnTo>
                    <a:pt x="23333" y="162485"/>
                  </a:lnTo>
                  <a:lnTo>
                    <a:pt x="44723" y="171651"/>
                  </a:lnTo>
                  <a:lnTo>
                    <a:pt x="96582" y="177536"/>
                  </a:lnTo>
                  <a:lnTo>
                    <a:pt x="137953" y="167377"/>
                  </a:lnTo>
                  <a:lnTo>
                    <a:pt x="184278" y="142983"/>
                  </a:lnTo>
                  <a:lnTo>
                    <a:pt x="201652" y="129448"/>
                  </a:lnTo>
                  <a:lnTo>
                    <a:pt x="218997" y="103085"/>
                  </a:lnTo>
                  <a:lnTo>
                    <a:pt x="231546" y="73047"/>
                  </a:lnTo>
                  <a:lnTo>
                    <a:pt x="231829" y="63906"/>
                  </a:lnTo>
                  <a:lnTo>
                    <a:pt x="225905" y="47510"/>
                  </a:lnTo>
                  <a:lnTo>
                    <a:pt x="209416" y="25125"/>
                  </a:lnTo>
                  <a:lnTo>
                    <a:pt x="184123" y="9264"/>
                  </a:lnTo>
                  <a:lnTo>
                    <a:pt x="1236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647592" y="3979772"/>
            <a:ext cx="1235127" cy="397753"/>
            <a:chOff x="2647592" y="3979772"/>
            <a:chExt cx="1235127" cy="397753"/>
          </a:xfrm>
        </p:grpSpPr>
        <p:sp>
          <p:nvSpPr>
            <p:cNvPr id="92" name="Freeform 91"/>
            <p:cNvSpPr/>
            <p:nvPr/>
          </p:nvSpPr>
          <p:spPr>
            <a:xfrm>
              <a:off x="2647592" y="3990300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91015"/>
                  </a:lnTo>
                  <a:lnTo>
                    <a:pt x="10873" y="149410"/>
                  </a:lnTo>
                  <a:lnTo>
                    <a:pt x="20153" y="211166"/>
                  </a:lnTo>
                  <a:lnTo>
                    <a:pt x="24722" y="268328"/>
                  </a:lnTo>
                  <a:lnTo>
                    <a:pt x="34726" y="331693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79523" y="3982488"/>
              <a:ext cx="254054" cy="395037"/>
            </a:xfrm>
            <a:custGeom>
              <a:avLst/>
              <a:gdLst/>
              <a:ahLst/>
              <a:cxnLst/>
              <a:rect l="0" t="0" r="0" b="0"/>
              <a:pathLst>
                <a:path w="254054" h="395037">
                  <a:moveTo>
                    <a:pt x="0" y="60455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14603" y="3677"/>
                  </a:lnTo>
                  <a:lnTo>
                    <a:pt x="123195" y="8565"/>
                  </a:lnTo>
                  <a:lnTo>
                    <a:pt x="135862" y="23355"/>
                  </a:lnTo>
                  <a:lnTo>
                    <a:pt x="143980" y="62590"/>
                  </a:lnTo>
                  <a:lnTo>
                    <a:pt x="138318" y="118675"/>
                  </a:lnTo>
                  <a:lnTo>
                    <a:pt x="128071" y="152574"/>
                  </a:lnTo>
                  <a:lnTo>
                    <a:pt x="116972" y="170027"/>
                  </a:lnTo>
                  <a:lnTo>
                    <a:pt x="109567" y="174447"/>
                  </a:lnTo>
                  <a:lnTo>
                    <a:pt x="90566" y="176248"/>
                  </a:lnTo>
                  <a:lnTo>
                    <a:pt x="145433" y="177436"/>
                  </a:lnTo>
                  <a:lnTo>
                    <a:pt x="177232" y="185843"/>
                  </a:lnTo>
                  <a:lnTo>
                    <a:pt x="194193" y="196511"/>
                  </a:lnTo>
                  <a:lnTo>
                    <a:pt x="216896" y="221261"/>
                  </a:lnTo>
                  <a:lnTo>
                    <a:pt x="244358" y="269470"/>
                  </a:lnTo>
                  <a:lnTo>
                    <a:pt x="254053" y="296460"/>
                  </a:lnTo>
                  <a:lnTo>
                    <a:pt x="252902" y="320934"/>
                  </a:lnTo>
                  <a:lnTo>
                    <a:pt x="244592" y="342339"/>
                  </a:lnTo>
                  <a:lnTo>
                    <a:pt x="233100" y="359652"/>
                  </a:lnTo>
                  <a:lnTo>
                    <a:pt x="217074" y="372026"/>
                  </a:lnTo>
                  <a:lnTo>
                    <a:pt x="178190" y="389502"/>
                  </a:lnTo>
                  <a:lnTo>
                    <a:pt x="141574" y="395036"/>
                  </a:lnTo>
                  <a:lnTo>
                    <a:pt x="106678" y="391087"/>
                  </a:lnTo>
                  <a:lnTo>
                    <a:pt x="87967" y="382487"/>
                  </a:lnTo>
                  <a:lnTo>
                    <a:pt x="63171" y="36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26963" y="405347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69077" y="4211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95461" y="3979772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0" y="0"/>
                  </a:moveTo>
                  <a:lnTo>
                    <a:pt x="5589" y="58616"/>
                  </a:lnTo>
                  <a:lnTo>
                    <a:pt x="9553" y="121196"/>
                  </a:lnTo>
                  <a:lnTo>
                    <a:pt x="10239" y="172520"/>
                  </a:lnTo>
                  <a:lnTo>
                    <a:pt x="10443" y="224772"/>
                  </a:lnTo>
                  <a:lnTo>
                    <a:pt x="13631" y="285471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04614" y="4021886"/>
              <a:ext cx="222433" cy="206900"/>
            </a:xfrm>
            <a:custGeom>
              <a:avLst/>
              <a:gdLst/>
              <a:ahLst/>
              <a:cxnLst/>
              <a:rect l="0" t="0" r="0" b="0"/>
              <a:pathLst>
                <a:path w="222433" h="206900">
                  <a:moveTo>
                    <a:pt x="222432" y="126342"/>
                  </a:moveTo>
                  <a:lnTo>
                    <a:pt x="159004" y="144300"/>
                  </a:lnTo>
                  <a:lnTo>
                    <a:pt x="128769" y="155709"/>
                  </a:lnTo>
                  <a:lnTo>
                    <a:pt x="66969" y="191989"/>
                  </a:lnTo>
                  <a:lnTo>
                    <a:pt x="59129" y="198182"/>
                  </a:lnTo>
                  <a:lnTo>
                    <a:pt x="37939" y="205064"/>
                  </a:lnTo>
                  <a:lnTo>
                    <a:pt x="25737" y="206899"/>
                  </a:lnTo>
                  <a:lnTo>
                    <a:pt x="16433" y="204613"/>
                  </a:lnTo>
                  <a:lnTo>
                    <a:pt x="9060" y="199579"/>
                  </a:lnTo>
                  <a:lnTo>
                    <a:pt x="2975" y="192714"/>
                  </a:lnTo>
                  <a:lnTo>
                    <a:pt x="88" y="184628"/>
                  </a:lnTo>
                  <a:lnTo>
                    <a:pt x="0" y="166285"/>
                  </a:lnTo>
                  <a:lnTo>
                    <a:pt x="6980" y="149553"/>
                  </a:lnTo>
                  <a:lnTo>
                    <a:pt x="35610" y="90902"/>
                  </a:lnTo>
                  <a:lnTo>
                    <a:pt x="61133" y="33634"/>
                  </a:lnTo>
                  <a:lnTo>
                    <a:pt x="855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07803" y="4051868"/>
              <a:ext cx="274916" cy="239693"/>
            </a:xfrm>
            <a:custGeom>
              <a:avLst/>
              <a:gdLst/>
              <a:ahLst/>
              <a:cxnLst/>
              <a:rect l="0" t="0" r="0" b="0"/>
              <a:pathLst>
                <a:path w="274916" h="239693">
                  <a:moveTo>
                    <a:pt x="129813" y="12132"/>
                  </a:moveTo>
                  <a:lnTo>
                    <a:pt x="118635" y="953"/>
                  </a:lnTo>
                  <a:lnTo>
                    <a:pt x="110663" y="0"/>
                  </a:lnTo>
                  <a:lnTo>
                    <a:pt x="89326" y="5180"/>
                  </a:lnTo>
                  <a:lnTo>
                    <a:pt x="56596" y="21250"/>
                  </a:lnTo>
                  <a:lnTo>
                    <a:pt x="41510" y="37242"/>
                  </a:lnTo>
                  <a:lnTo>
                    <a:pt x="11123" y="93601"/>
                  </a:lnTo>
                  <a:lnTo>
                    <a:pt x="1803" y="116191"/>
                  </a:lnTo>
                  <a:lnTo>
                    <a:pt x="0" y="137929"/>
                  </a:lnTo>
                  <a:lnTo>
                    <a:pt x="8375" y="180480"/>
                  </a:lnTo>
                  <a:lnTo>
                    <a:pt x="20858" y="198477"/>
                  </a:lnTo>
                  <a:lnTo>
                    <a:pt x="57469" y="229095"/>
                  </a:lnTo>
                  <a:lnTo>
                    <a:pt x="80893" y="237241"/>
                  </a:lnTo>
                  <a:lnTo>
                    <a:pt x="108071" y="239692"/>
                  </a:lnTo>
                  <a:lnTo>
                    <a:pt x="170059" y="231734"/>
                  </a:lnTo>
                  <a:lnTo>
                    <a:pt x="196833" y="224376"/>
                  </a:lnTo>
                  <a:lnTo>
                    <a:pt x="233086" y="200589"/>
                  </a:lnTo>
                  <a:lnTo>
                    <a:pt x="247072" y="185967"/>
                  </a:lnTo>
                  <a:lnTo>
                    <a:pt x="269459" y="137796"/>
                  </a:lnTo>
                  <a:lnTo>
                    <a:pt x="274915" y="101098"/>
                  </a:lnTo>
                  <a:lnTo>
                    <a:pt x="269952" y="80528"/>
                  </a:lnTo>
                  <a:lnTo>
                    <a:pt x="247702" y="48259"/>
                  </a:lnTo>
                  <a:lnTo>
                    <a:pt x="222065" y="32065"/>
                  </a:lnTo>
                  <a:lnTo>
                    <a:pt x="171927" y="12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92937" y="3958715"/>
            <a:ext cx="1637523" cy="404222"/>
            <a:chOff x="4692937" y="3958715"/>
            <a:chExt cx="1637523" cy="404222"/>
          </a:xfrm>
        </p:grpSpPr>
        <p:sp>
          <p:nvSpPr>
            <p:cNvPr id="100" name="Freeform 99"/>
            <p:cNvSpPr/>
            <p:nvPr/>
          </p:nvSpPr>
          <p:spPr>
            <a:xfrm>
              <a:off x="4692937" y="3979772"/>
              <a:ext cx="20238" cy="368498"/>
            </a:xfrm>
            <a:custGeom>
              <a:avLst/>
              <a:gdLst/>
              <a:ahLst/>
              <a:cxnLst/>
              <a:rect l="0" t="0" r="0" b="0"/>
              <a:pathLst>
                <a:path w="20238" h="368498">
                  <a:moveTo>
                    <a:pt x="13301" y="0"/>
                  </a:moveTo>
                  <a:lnTo>
                    <a:pt x="2122" y="11178"/>
                  </a:lnTo>
                  <a:lnTo>
                    <a:pt x="0" y="17980"/>
                  </a:lnTo>
                  <a:lnTo>
                    <a:pt x="2176" y="75330"/>
                  </a:lnTo>
                  <a:lnTo>
                    <a:pt x="8185" y="129944"/>
                  </a:lnTo>
                  <a:lnTo>
                    <a:pt x="11785" y="190580"/>
                  </a:lnTo>
                  <a:lnTo>
                    <a:pt x="20237" y="251075"/>
                  </a:lnTo>
                  <a:lnTo>
                    <a:pt x="20001" y="310684"/>
                  </a:lnTo>
                  <a:lnTo>
                    <a:pt x="1330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90466" y="4003111"/>
              <a:ext cx="203344" cy="359826"/>
            </a:xfrm>
            <a:custGeom>
              <a:avLst/>
              <a:gdLst/>
              <a:ahLst/>
              <a:cxnLst/>
              <a:rect l="0" t="0" r="0" b="0"/>
              <a:pathLst>
                <a:path w="203344" h="359826">
                  <a:moveTo>
                    <a:pt x="21057" y="50360"/>
                  </a:moveTo>
                  <a:lnTo>
                    <a:pt x="26646" y="33592"/>
                  </a:lnTo>
                  <a:lnTo>
                    <a:pt x="38749" y="22241"/>
                  </a:lnTo>
                  <a:lnTo>
                    <a:pt x="75115" y="5421"/>
                  </a:lnTo>
                  <a:lnTo>
                    <a:pt x="111294" y="0"/>
                  </a:lnTo>
                  <a:lnTo>
                    <a:pt x="131742" y="4971"/>
                  </a:lnTo>
                  <a:lnTo>
                    <a:pt x="140471" y="9572"/>
                  </a:lnTo>
                  <a:lnTo>
                    <a:pt x="146290" y="17319"/>
                  </a:lnTo>
                  <a:lnTo>
                    <a:pt x="152755" y="38405"/>
                  </a:lnTo>
                  <a:lnTo>
                    <a:pt x="149389" y="60254"/>
                  </a:lnTo>
                  <a:lnTo>
                    <a:pt x="123397" y="120884"/>
                  </a:lnTo>
                  <a:lnTo>
                    <a:pt x="97684" y="151508"/>
                  </a:lnTo>
                  <a:lnTo>
                    <a:pt x="97878" y="155227"/>
                  </a:lnTo>
                  <a:lnTo>
                    <a:pt x="102687" y="156536"/>
                  </a:lnTo>
                  <a:lnTo>
                    <a:pt x="110572" y="156239"/>
                  </a:lnTo>
                  <a:lnTo>
                    <a:pt x="138437" y="166999"/>
                  </a:lnTo>
                  <a:lnTo>
                    <a:pt x="163331" y="185006"/>
                  </a:lnTo>
                  <a:lnTo>
                    <a:pt x="191534" y="220456"/>
                  </a:lnTo>
                  <a:lnTo>
                    <a:pt x="201330" y="240602"/>
                  </a:lnTo>
                  <a:lnTo>
                    <a:pt x="203343" y="264374"/>
                  </a:lnTo>
                  <a:lnTo>
                    <a:pt x="195104" y="312173"/>
                  </a:lnTo>
                  <a:lnTo>
                    <a:pt x="182639" y="330888"/>
                  </a:lnTo>
                  <a:lnTo>
                    <a:pt x="174402" y="339154"/>
                  </a:lnTo>
                  <a:lnTo>
                    <a:pt x="149652" y="348339"/>
                  </a:lnTo>
                  <a:lnTo>
                    <a:pt x="97281" y="359825"/>
                  </a:lnTo>
                  <a:lnTo>
                    <a:pt x="63919" y="358732"/>
                  </a:lnTo>
                  <a:lnTo>
                    <a:pt x="23544" y="347883"/>
                  </a:lnTo>
                  <a:lnTo>
                    <a:pt x="0" y="334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95834" y="3958715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0839"/>
                  </a:lnTo>
                  <a:lnTo>
                    <a:pt x="0" y="221961"/>
                  </a:lnTo>
                  <a:lnTo>
                    <a:pt x="0" y="278936"/>
                  </a:lnTo>
                  <a:lnTo>
                    <a:pt x="0" y="33867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58963" y="412717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8407" y="3119"/>
                  </a:lnTo>
                  <a:lnTo>
                    <a:pt x="119031" y="17958"/>
                  </a:lnTo>
                  <a:lnTo>
                    <a:pt x="68096" y="28547"/>
                  </a:lnTo>
                  <a:lnTo>
                    <a:pt x="28756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63337" y="4190342"/>
              <a:ext cx="196261" cy="143001"/>
            </a:xfrm>
            <a:custGeom>
              <a:avLst/>
              <a:gdLst/>
              <a:ahLst/>
              <a:cxnLst/>
              <a:rect l="0" t="0" r="0" b="0"/>
              <a:pathLst>
                <a:path w="196261" h="143001">
                  <a:moveTo>
                    <a:pt x="111481" y="0"/>
                  </a:moveTo>
                  <a:lnTo>
                    <a:pt x="68790" y="3119"/>
                  </a:lnTo>
                  <a:lnTo>
                    <a:pt x="49224" y="9575"/>
                  </a:lnTo>
                  <a:lnTo>
                    <a:pt x="10288" y="39403"/>
                  </a:lnTo>
                  <a:lnTo>
                    <a:pt x="2166" y="59236"/>
                  </a:lnTo>
                  <a:lnTo>
                    <a:pt x="0" y="71076"/>
                  </a:lnTo>
                  <a:lnTo>
                    <a:pt x="3832" y="93590"/>
                  </a:lnTo>
                  <a:lnTo>
                    <a:pt x="14504" y="114125"/>
                  </a:lnTo>
                  <a:lnTo>
                    <a:pt x="30946" y="131051"/>
                  </a:lnTo>
                  <a:lnTo>
                    <a:pt x="53071" y="140133"/>
                  </a:lnTo>
                  <a:lnTo>
                    <a:pt x="78502" y="143000"/>
                  </a:lnTo>
                  <a:lnTo>
                    <a:pt x="141266" y="132319"/>
                  </a:lnTo>
                  <a:lnTo>
                    <a:pt x="168529" y="116934"/>
                  </a:lnTo>
                  <a:lnTo>
                    <a:pt x="191426" y="97558"/>
                  </a:lnTo>
                  <a:lnTo>
                    <a:pt x="195193" y="89605"/>
                  </a:lnTo>
                  <a:lnTo>
                    <a:pt x="196260" y="71410"/>
                  </a:lnTo>
                  <a:lnTo>
                    <a:pt x="184694" y="41435"/>
                  </a:lnTo>
                  <a:lnTo>
                    <a:pt x="169757" y="26994"/>
                  </a:lnTo>
                  <a:lnTo>
                    <a:pt x="147856" y="15407"/>
                  </a:lnTo>
                  <a:lnTo>
                    <a:pt x="13253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48601" y="396924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40781"/>
                  </a:lnTo>
                  <a:lnTo>
                    <a:pt x="10586" y="201200"/>
                  </a:lnTo>
                  <a:lnTo>
                    <a:pt x="7426" y="260436"/>
                  </a:lnTo>
                  <a:lnTo>
                    <a:pt x="2200" y="315033"/>
                  </a:lnTo>
                  <a:lnTo>
                    <a:pt x="651" y="35577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44636" y="3990300"/>
              <a:ext cx="225023" cy="249018"/>
            </a:xfrm>
            <a:custGeom>
              <a:avLst/>
              <a:gdLst/>
              <a:ahLst/>
              <a:cxnLst/>
              <a:rect l="0" t="0" r="0" b="0"/>
              <a:pathLst>
                <a:path w="225023" h="249018">
                  <a:moveTo>
                    <a:pt x="225022" y="178985"/>
                  </a:moveTo>
                  <a:lnTo>
                    <a:pt x="166405" y="193639"/>
                  </a:lnTo>
                  <a:lnTo>
                    <a:pt x="106689" y="218984"/>
                  </a:lnTo>
                  <a:lnTo>
                    <a:pt x="45922" y="244434"/>
                  </a:lnTo>
                  <a:lnTo>
                    <a:pt x="19860" y="249017"/>
                  </a:lnTo>
                  <a:lnTo>
                    <a:pt x="11038" y="245560"/>
                  </a:lnTo>
                  <a:lnTo>
                    <a:pt x="5157" y="238576"/>
                  </a:lnTo>
                  <a:lnTo>
                    <a:pt x="1236" y="229241"/>
                  </a:lnTo>
                  <a:lnTo>
                    <a:pt x="0" y="206390"/>
                  </a:lnTo>
                  <a:lnTo>
                    <a:pt x="11812" y="147066"/>
                  </a:lnTo>
                  <a:lnTo>
                    <a:pt x="28605" y="85801"/>
                  </a:lnTo>
                  <a:lnTo>
                    <a:pt x="54386" y="31793"/>
                  </a:lnTo>
                  <a:lnTo>
                    <a:pt x="670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09028" y="4000829"/>
              <a:ext cx="321432" cy="319106"/>
            </a:xfrm>
            <a:custGeom>
              <a:avLst/>
              <a:gdLst/>
              <a:ahLst/>
              <a:cxnLst/>
              <a:rect l="0" t="0" r="0" b="0"/>
              <a:pathLst>
                <a:path w="321432" h="319106">
                  <a:moveTo>
                    <a:pt x="202785" y="31585"/>
                  </a:moveTo>
                  <a:lnTo>
                    <a:pt x="175229" y="24350"/>
                  </a:lnTo>
                  <a:lnTo>
                    <a:pt x="134439" y="24372"/>
                  </a:lnTo>
                  <a:lnTo>
                    <a:pt x="110408" y="32669"/>
                  </a:lnTo>
                  <a:lnTo>
                    <a:pt x="91149" y="47275"/>
                  </a:lnTo>
                  <a:lnTo>
                    <a:pt x="29018" y="107050"/>
                  </a:lnTo>
                  <a:lnTo>
                    <a:pt x="0" y="168611"/>
                  </a:lnTo>
                  <a:lnTo>
                    <a:pt x="111" y="211266"/>
                  </a:lnTo>
                  <a:lnTo>
                    <a:pt x="13142" y="249770"/>
                  </a:lnTo>
                  <a:lnTo>
                    <a:pt x="31821" y="277816"/>
                  </a:lnTo>
                  <a:lnTo>
                    <a:pt x="57762" y="300945"/>
                  </a:lnTo>
                  <a:lnTo>
                    <a:pt x="93265" y="317026"/>
                  </a:lnTo>
                  <a:lnTo>
                    <a:pt x="116675" y="319105"/>
                  </a:lnTo>
                  <a:lnTo>
                    <a:pt x="171478" y="310908"/>
                  </a:lnTo>
                  <a:lnTo>
                    <a:pt x="233021" y="286275"/>
                  </a:lnTo>
                  <a:lnTo>
                    <a:pt x="253658" y="275802"/>
                  </a:lnTo>
                  <a:lnTo>
                    <a:pt x="293337" y="236101"/>
                  </a:lnTo>
                  <a:lnTo>
                    <a:pt x="309294" y="208776"/>
                  </a:lnTo>
                  <a:lnTo>
                    <a:pt x="321431" y="167275"/>
                  </a:lnTo>
                  <a:lnTo>
                    <a:pt x="321258" y="123522"/>
                  </a:lnTo>
                  <a:lnTo>
                    <a:pt x="313542" y="101302"/>
                  </a:lnTo>
                  <a:lnTo>
                    <a:pt x="269170" y="40417"/>
                  </a:lnTo>
                  <a:lnTo>
                    <a:pt x="237143" y="15615"/>
                  </a:lnTo>
                  <a:lnTo>
                    <a:pt x="1922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527910" y="3548103"/>
            <a:ext cx="6165505" cy="1315086"/>
          </a:xfrm>
          <a:custGeom>
            <a:avLst/>
            <a:gdLst/>
            <a:ahLst/>
            <a:cxnLst/>
            <a:rect l="0" t="0" r="0" b="0"/>
            <a:pathLst>
              <a:path w="6165505" h="1315086">
                <a:moveTo>
                  <a:pt x="1556732" y="147399"/>
                </a:moveTo>
                <a:lnTo>
                  <a:pt x="1502587" y="139066"/>
                </a:lnTo>
                <a:lnTo>
                  <a:pt x="1442107" y="128754"/>
                </a:lnTo>
                <a:lnTo>
                  <a:pt x="1386561" y="118716"/>
                </a:lnTo>
                <a:lnTo>
                  <a:pt x="1333956" y="113554"/>
                </a:lnTo>
                <a:lnTo>
                  <a:pt x="1279150" y="106919"/>
                </a:lnTo>
                <a:lnTo>
                  <a:pt x="1220502" y="105769"/>
                </a:lnTo>
                <a:lnTo>
                  <a:pt x="1168030" y="105429"/>
                </a:lnTo>
                <a:lnTo>
                  <a:pt x="1108378" y="105313"/>
                </a:lnTo>
                <a:lnTo>
                  <a:pt x="1051534" y="105291"/>
                </a:lnTo>
                <a:lnTo>
                  <a:pt x="995246" y="105286"/>
                </a:lnTo>
                <a:lnTo>
                  <a:pt x="939067" y="106455"/>
                </a:lnTo>
                <a:lnTo>
                  <a:pt x="879790" y="116738"/>
                </a:lnTo>
                <a:lnTo>
                  <a:pt x="817691" y="130034"/>
                </a:lnTo>
                <a:lnTo>
                  <a:pt x="768958" y="140434"/>
                </a:lnTo>
                <a:lnTo>
                  <a:pt x="717474" y="150925"/>
                </a:lnTo>
                <a:lnTo>
                  <a:pt x="654911" y="166120"/>
                </a:lnTo>
                <a:lnTo>
                  <a:pt x="605823" y="182712"/>
                </a:lnTo>
                <a:lnTo>
                  <a:pt x="546722" y="202511"/>
                </a:lnTo>
                <a:lnTo>
                  <a:pt x="484399" y="223016"/>
                </a:lnTo>
                <a:lnTo>
                  <a:pt x="431403" y="245567"/>
                </a:lnTo>
                <a:lnTo>
                  <a:pt x="377088" y="265620"/>
                </a:lnTo>
                <a:lnTo>
                  <a:pt x="321299" y="291764"/>
                </a:lnTo>
                <a:lnTo>
                  <a:pt x="266389" y="319458"/>
                </a:lnTo>
                <a:lnTo>
                  <a:pt x="204109" y="360061"/>
                </a:lnTo>
                <a:lnTo>
                  <a:pt x="144937" y="406669"/>
                </a:lnTo>
                <a:lnTo>
                  <a:pt x="82879" y="466932"/>
                </a:lnTo>
                <a:lnTo>
                  <a:pt x="60426" y="495930"/>
                </a:lnTo>
                <a:lnTo>
                  <a:pt x="26879" y="550871"/>
                </a:lnTo>
                <a:lnTo>
                  <a:pt x="6034" y="600571"/>
                </a:lnTo>
                <a:lnTo>
                  <a:pt x="0" y="653072"/>
                </a:lnTo>
                <a:lnTo>
                  <a:pt x="124" y="705110"/>
                </a:lnTo>
                <a:lnTo>
                  <a:pt x="6935" y="759033"/>
                </a:lnTo>
                <a:lnTo>
                  <a:pt x="10445" y="785394"/>
                </a:lnTo>
                <a:lnTo>
                  <a:pt x="32639" y="841721"/>
                </a:lnTo>
                <a:lnTo>
                  <a:pt x="57031" y="884283"/>
                </a:lnTo>
                <a:lnTo>
                  <a:pt x="114844" y="947555"/>
                </a:lnTo>
                <a:lnTo>
                  <a:pt x="159663" y="986558"/>
                </a:lnTo>
                <a:lnTo>
                  <a:pt x="213230" y="1022728"/>
                </a:lnTo>
                <a:lnTo>
                  <a:pt x="268872" y="1055262"/>
                </a:lnTo>
                <a:lnTo>
                  <a:pt x="324923" y="1087338"/>
                </a:lnTo>
                <a:lnTo>
                  <a:pt x="354155" y="1104443"/>
                </a:lnTo>
                <a:lnTo>
                  <a:pt x="403497" y="1121819"/>
                </a:lnTo>
                <a:lnTo>
                  <a:pt x="455161" y="1141266"/>
                </a:lnTo>
                <a:lnTo>
                  <a:pt x="506344" y="1160676"/>
                </a:lnTo>
                <a:lnTo>
                  <a:pt x="569273" y="1181427"/>
                </a:lnTo>
                <a:lnTo>
                  <a:pt x="620353" y="1197791"/>
                </a:lnTo>
                <a:lnTo>
                  <a:pt x="675653" y="1210049"/>
                </a:lnTo>
                <a:lnTo>
                  <a:pt x="733372" y="1221090"/>
                </a:lnTo>
                <a:lnTo>
                  <a:pt x="787518" y="1231771"/>
                </a:lnTo>
                <a:lnTo>
                  <a:pt x="840607" y="1242344"/>
                </a:lnTo>
                <a:lnTo>
                  <a:pt x="893381" y="1252886"/>
                </a:lnTo>
                <a:lnTo>
                  <a:pt x="949182" y="1260299"/>
                </a:lnTo>
                <a:lnTo>
                  <a:pt x="1007050" y="1265615"/>
                </a:lnTo>
                <a:lnTo>
                  <a:pt x="1061241" y="1271479"/>
                </a:lnTo>
                <a:lnTo>
                  <a:pt x="1117462" y="1276337"/>
                </a:lnTo>
                <a:lnTo>
                  <a:pt x="1175454" y="1282065"/>
                </a:lnTo>
                <a:lnTo>
                  <a:pt x="1229681" y="1283762"/>
                </a:lnTo>
                <a:lnTo>
                  <a:pt x="1285913" y="1287385"/>
                </a:lnTo>
                <a:lnTo>
                  <a:pt x="1343908" y="1292748"/>
                </a:lnTo>
                <a:lnTo>
                  <a:pt x="1401256" y="1294337"/>
                </a:lnTo>
                <a:lnTo>
                  <a:pt x="1459583" y="1294807"/>
                </a:lnTo>
                <a:lnTo>
                  <a:pt x="1513909" y="1294947"/>
                </a:lnTo>
                <a:lnTo>
                  <a:pt x="1570170" y="1291869"/>
                </a:lnTo>
                <a:lnTo>
                  <a:pt x="1628174" y="1286667"/>
                </a:lnTo>
                <a:lnTo>
                  <a:pt x="1682405" y="1285126"/>
                </a:lnTo>
                <a:lnTo>
                  <a:pt x="1738638" y="1284669"/>
                </a:lnTo>
                <a:lnTo>
                  <a:pt x="1799753" y="1281415"/>
                </a:lnTo>
                <a:lnTo>
                  <a:pt x="1859196" y="1276161"/>
                </a:lnTo>
                <a:lnTo>
                  <a:pt x="1916972" y="1274604"/>
                </a:lnTo>
                <a:lnTo>
                  <a:pt x="1978545" y="1274143"/>
                </a:lnTo>
                <a:lnTo>
                  <a:pt x="2041242" y="1274006"/>
                </a:lnTo>
                <a:lnTo>
                  <a:pt x="2104273" y="1270846"/>
                </a:lnTo>
                <a:lnTo>
                  <a:pt x="2147524" y="1266720"/>
                </a:lnTo>
                <a:lnTo>
                  <a:pt x="2194043" y="1264887"/>
                </a:lnTo>
                <a:lnTo>
                  <a:pt x="2238894" y="1264072"/>
                </a:lnTo>
                <a:lnTo>
                  <a:pt x="2282225" y="1262540"/>
                </a:lnTo>
                <a:lnTo>
                  <a:pt x="2324880" y="1257959"/>
                </a:lnTo>
                <a:lnTo>
                  <a:pt x="2388355" y="1254393"/>
                </a:lnTo>
                <a:lnTo>
                  <a:pt x="2433660" y="1250439"/>
                </a:lnTo>
                <a:lnTo>
                  <a:pt x="2479922" y="1245952"/>
                </a:lnTo>
                <a:lnTo>
                  <a:pt x="2523879" y="1243958"/>
                </a:lnTo>
                <a:lnTo>
                  <a:pt x="2569932" y="1243072"/>
                </a:lnTo>
                <a:lnTo>
                  <a:pt x="2616526" y="1243848"/>
                </a:lnTo>
                <a:lnTo>
                  <a:pt x="2660631" y="1248092"/>
                </a:lnTo>
                <a:lnTo>
                  <a:pt x="2706750" y="1250759"/>
                </a:lnTo>
                <a:lnTo>
                  <a:pt x="2753373" y="1253113"/>
                </a:lnTo>
                <a:lnTo>
                  <a:pt x="2797491" y="1258059"/>
                </a:lnTo>
                <a:lnTo>
                  <a:pt x="2840496" y="1261037"/>
                </a:lnTo>
                <a:lnTo>
                  <a:pt x="2883006" y="1262361"/>
                </a:lnTo>
                <a:lnTo>
                  <a:pt x="2946400" y="1264276"/>
                </a:lnTo>
                <a:lnTo>
                  <a:pt x="3009637" y="1270563"/>
                </a:lnTo>
                <a:lnTo>
                  <a:pt x="3072827" y="1272946"/>
                </a:lnTo>
                <a:lnTo>
                  <a:pt x="3136005" y="1274821"/>
                </a:lnTo>
                <a:lnTo>
                  <a:pt x="3199177" y="1281096"/>
                </a:lnTo>
                <a:lnTo>
                  <a:pt x="3261179" y="1284645"/>
                </a:lnTo>
                <a:lnTo>
                  <a:pt x="3318284" y="1291416"/>
                </a:lnTo>
                <a:lnTo>
                  <a:pt x="3379138" y="1293942"/>
                </a:lnTo>
                <a:lnTo>
                  <a:pt x="3440452" y="1295860"/>
                </a:lnTo>
                <a:lnTo>
                  <a:pt x="3497354" y="1302148"/>
                </a:lnTo>
                <a:lnTo>
                  <a:pt x="3556978" y="1304531"/>
                </a:lnTo>
                <a:lnTo>
                  <a:pt x="3613379" y="1305237"/>
                </a:lnTo>
                <a:lnTo>
                  <a:pt x="3672854" y="1305446"/>
                </a:lnTo>
                <a:lnTo>
                  <a:pt x="3729211" y="1306678"/>
                </a:lnTo>
                <a:lnTo>
                  <a:pt x="3788673" y="1312762"/>
                </a:lnTo>
                <a:lnTo>
                  <a:pt x="3845026" y="1315085"/>
                </a:lnTo>
                <a:lnTo>
                  <a:pt x="3905656" y="1314603"/>
                </a:lnTo>
                <a:lnTo>
                  <a:pt x="3968075" y="1308741"/>
                </a:lnTo>
                <a:lnTo>
                  <a:pt x="4029853" y="1306484"/>
                </a:lnTo>
                <a:lnTo>
                  <a:pt x="4086892" y="1305816"/>
                </a:lnTo>
                <a:lnTo>
                  <a:pt x="4147726" y="1304448"/>
                </a:lnTo>
                <a:lnTo>
                  <a:pt x="4210205" y="1299493"/>
                </a:lnTo>
                <a:lnTo>
                  <a:pt x="4273171" y="1303224"/>
                </a:lnTo>
                <a:lnTo>
                  <a:pt x="4336281" y="1304850"/>
                </a:lnTo>
                <a:lnTo>
                  <a:pt x="4399434" y="1304162"/>
                </a:lnTo>
                <a:lnTo>
                  <a:pt x="4461430" y="1298238"/>
                </a:lnTo>
                <a:lnTo>
                  <a:pt x="4518534" y="1294794"/>
                </a:lnTo>
                <a:lnTo>
                  <a:pt x="4578217" y="1286884"/>
                </a:lnTo>
                <a:lnTo>
                  <a:pt x="4633466" y="1278302"/>
                </a:lnTo>
                <a:lnTo>
                  <a:pt x="4688050" y="1274068"/>
                </a:lnTo>
                <a:lnTo>
                  <a:pt x="4746987" y="1265925"/>
                </a:lnTo>
                <a:lnTo>
                  <a:pt x="4802015" y="1256103"/>
                </a:lnTo>
                <a:lnTo>
                  <a:pt x="4855364" y="1246954"/>
                </a:lnTo>
                <a:lnTo>
                  <a:pt x="4908216" y="1242554"/>
                </a:lnTo>
                <a:lnTo>
                  <a:pt x="4960920" y="1234361"/>
                </a:lnTo>
                <a:lnTo>
                  <a:pt x="5013581" y="1224524"/>
                </a:lnTo>
                <a:lnTo>
                  <a:pt x="5067399" y="1214201"/>
                </a:lnTo>
                <a:lnTo>
                  <a:pt x="5126109" y="1202563"/>
                </a:lnTo>
                <a:lnTo>
                  <a:pt x="5181069" y="1185987"/>
                </a:lnTo>
                <a:lnTo>
                  <a:pt x="5234398" y="1173146"/>
                </a:lnTo>
                <a:lnTo>
                  <a:pt x="5286074" y="1161933"/>
                </a:lnTo>
                <a:lnTo>
                  <a:pt x="5349170" y="1147664"/>
                </a:lnTo>
                <a:lnTo>
                  <a:pt x="5400280" y="1137095"/>
                </a:lnTo>
                <a:lnTo>
                  <a:pt x="5449348" y="1126555"/>
                </a:lnTo>
                <a:lnTo>
                  <a:pt x="5496642" y="1116023"/>
                </a:lnTo>
                <a:lnTo>
                  <a:pt x="5559436" y="1101983"/>
                </a:lnTo>
                <a:lnTo>
                  <a:pt x="5610834" y="1087945"/>
                </a:lnTo>
                <a:lnTo>
                  <a:pt x="5668646" y="1073907"/>
                </a:lnTo>
                <a:lnTo>
                  <a:pt x="5720144" y="1059869"/>
                </a:lnTo>
                <a:lnTo>
                  <a:pt x="5774207" y="1038596"/>
                </a:lnTo>
                <a:lnTo>
                  <a:pt x="5836305" y="1012600"/>
                </a:lnTo>
                <a:lnTo>
                  <a:pt x="5893746" y="987267"/>
                </a:lnTo>
                <a:lnTo>
                  <a:pt x="5947020" y="961502"/>
                </a:lnTo>
                <a:lnTo>
                  <a:pt x="6005335" y="923953"/>
                </a:lnTo>
                <a:lnTo>
                  <a:pt x="6067492" y="876649"/>
                </a:lnTo>
                <a:lnTo>
                  <a:pt x="6123381" y="820543"/>
                </a:lnTo>
                <a:lnTo>
                  <a:pt x="6137759" y="798694"/>
                </a:lnTo>
                <a:lnTo>
                  <a:pt x="6160419" y="738419"/>
                </a:lnTo>
                <a:lnTo>
                  <a:pt x="6165504" y="680691"/>
                </a:lnTo>
                <a:lnTo>
                  <a:pt x="6158182" y="643103"/>
                </a:lnTo>
                <a:lnTo>
                  <a:pt x="6128751" y="580799"/>
                </a:lnTo>
                <a:lnTo>
                  <a:pt x="6087421" y="519525"/>
                </a:lnTo>
                <a:lnTo>
                  <a:pt x="6032605" y="463732"/>
                </a:lnTo>
                <a:lnTo>
                  <a:pt x="5972372" y="404237"/>
                </a:lnTo>
                <a:lnTo>
                  <a:pt x="5911678" y="360249"/>
                </a:lnTo>
                <a:lnTo>
                  <a:pt x="5882803" y="340707"/>
                </a:lnTo>
                <a:lnTo>
                  <a:pt x="5855140" y="324388"/>
                </a:lnTo>
                <a:lnTo>
                  <a:pt x="5792798" y="284095"/>
                </a:lnTo>
                <a:lnTo>
                  <a:pt x="5739338" y="256159"/>
                </a:lnTo>
                <a:lnTo>
                  <a:pt x="5684271" y="229428"/>
                </a:lnTo>
                <a:lnTo>
                  <a:pt x="5624074" y="204648"/>
                </a:lnTo>
                <a:lnTo>
                  <a:pt x="5562941" y="180559"/>
                </a:lnTo>
                <a:lnTo>
                  <a:pt x="5509274" y="168507"/>
                </a:lnTo>
                <a:lnTo>
                  <a:pt x="5447260" y="145052"/>
                </a:lnTo>
                <a:lnTo>
                  <a:pt x="5393487" y="137317"/>
                </a:lnTo>
                <a:lnTo>
                  <a:pt x="5331451" y="122429"/>
                </a:lnTo>
                <a:lnTo>
                  <a:pt x="5276505" y="109885"/>
                </a:lnTo>
                <a:lnTo>
                  <a:pt x="5220591" y="103074"/>
                </a:lnTo>
                <a:lnTo>
                  <a:pt x="5157687" y="88616"/>
                </a:lnTo>
                <a:lnTo>
                  <a:pt x="5104184" y="81975"/>
                </a:lnTo>
                <a:lnTo>
                  <a:pt x="5048555" y="69745"/>
                </a:lnTo>
                <a:lnTo>
                  <a:pt x="4992506" y="63300"/>
                </a:lnTo>
                <a:lnTo>
                  <a:pt x="4936375" y="55095"/>
                </a:lnTo>
                <a:lnTo>
                  <a:pt x="4880227" y="47538"/>
                </a:lnTo>
                <a:lnTo>
                  <a:pt x="4824076" y="42016"/>
                </a:lnTo>
                <a:lnTo>
                  <a:pt x="4764804" y="33993"/>
                </a:lnTo>
                <a:lnTo>
                  <a:pt x="4702707" y="32061"/>
                </a:lnTo>
                <a:lnTo>
                  <a:pt x="4653974" y="26138"/>
                </a:lnTo>
                <a:lnTo>
                  <a:pt x="4592340" y="22061"/>
                </a:lnTo>
                <a:lnTo>
                  <a:pt x="4542244" y="21355"/>
                </a:lnTo>
                <a:lnTo>
                  <a:pt x="4491526" y="19976"/>
                </a:lnTo>
                <a:lnTo>
                  <a:pt x="4428754" y="12742"/>
                </a:lnTo>
                <a:lnTo>
                  <a:pt x="4377701" y="11185"/>
                </a:lnTo>
                <a:lnTo>
                  <a:pt x="4328648" y="10723"/>
                </a:lnTo>
                <a:lnTo>
                  <a:pt x="4270152" y="4978"/>
                </a:lnTo>
                <a:lnTo>
                  <a:pt x="4222043" y="1475"/>
                </a:lnTo>
                <a:lnTo>
                  <a:pt x="4170743" y="437"/>
                </a:lnTo>
                <a:lnTo>
                  <a:pt x="4108243" y="1256"/>
                </a:lnTo>
                <a:lnTo>
                  <a:pt x="4057996" y="7262"/>
                </a:lnTo>
                <a:lnTo>
                  <a:pt x="4006064" y="9561"/>
                </a:lnTo>
                <a:lnTo>
                  <a:pt x="3953631" y="10242"/>
                </a:lnTo>
                <a:lnTo>
                  <a:pt x="3901051" y="10444"/>
                </a:lnTo>
                <a:lnTo>
                  <a:pt x="3848427" y="10504"/>
                </a:lnTo>
                <a:lnTo>
                  <a:pt x="3794621" y="10522"/>
                </a:lnTo>
                <a:lnTo>
                  <a:pt x="3737084" y="11696"/>
                </a:lnTo>
                <a:lnTo>
                  <a:pt x="3688190" y="17764"/>
                </a:lnTo>
                <a:lnTo>
                  <a:pt x="3637179" y="20082"/>
                </a:lnTo>
                <a:lnTo>
                  <a:pt x="3585019" y="20768"/>
                </a:lnTo>
                <a:lnTo>
                  <a:pt x="3532520" y="20972"/>
                </a:lnTo>
                <a:lnTo>
                  <a:pt x="3481089" y="21032"/>
                </a:lnTo>
                <a:lnTo>
                  <a:pt x="3418077" y="21052"/>
                </a:lnTo>
                <a:lnTo>
                  <a:pt x="3366982" y="21056"/>
                </a:lnTo>
                <a:lnTo>
                  <a:pt x="3314798" y="21057"/>
                </a:lnTo>
                <a:lnTo>
                  <a:pt x="3262291" y="21057"/>
                </a:lnTo>
                <a:lnTo>
                  <a:pt x="3209689" y="17938"/>
                </a:lnTo>
                <a:lnTo>
                  <a:pt x="3157059" y="12724"/>
                </a:lnTo>
                <a:lnTo>
                  <a:pt x="3107539" y="11179"/>
                </a:lnTo>
                <a:lnTo>
                  <a:pt x="3060112" y="10722"/>
                </a:lnTo>
                <a:lnTo>
                  <a:pt x="3009014" y="10586"/>
                </a:lnTo>
                <a:lnTo>
                  <a:pt x="2953710" y="10546"/>
                </a:lnTo>
                <a:lnTo>
                  <a:pt x="2895989" y="10534"/>
                </a:lnTo>
                <a:lnTo>
                  <a:pt x="2841842" y="10530"/>
                </a:lnTo>
                <a:lnTo>
                  <a:pt x="2785635" y="7410"/>
                </a:lnTo>
                <a:lnTo>
                  <a:pt x="2727646" y="2196"/>
                </a:lnTo>
                <a:lnTo>
                  <a:pt x="2673420" y="650"/>
                </a:lnTo>
                <a:lnTo>
                  <a:pt x="2617188" y="193"/>
                </a:lnTo>
                <a:lnTo>
                  <a:pt x="2556074" y="57"/>
                </a:lnTo>
                <a:lnTo>
                  <a:pt x="2496631" y="17"/>
                </a:lnTo>
                <a:lnTo>
                  <a:pt x="2438855" y="5"/>
                </a:lnTo>
                <a:lnTo>
                  <a:pt x="2380402" y="1"/>
                </a:lnTo>
                <a:lnTo>
                  <a:pt x="2322918" y="0"/>
                </a:lnTo>
                <a:lnTo>
                  <a:pt x="2261432" y="0"/>
                </a:lnTo>
                <a:lnTo>
                  <a:pt x="2201880" y="3120"/>
                </a:lnTo>
                <a:lnTo>
                  <a:pt x="2144070" y="8334"/>
                </a:lnTo>
                <a:lnTo>
                  <a:pt x="2082488" y="9879"/>
                </a:lnTo>
                <a:lnTo>
                  <a:pt x="2019788" y="10336"/>
                </a:lnTo>
                <a:lnTo>
                  <a:pt x="1959876" y="13591"/>
                </a:lnTo>
                <a:lnTo>
                  <a:pt x="1901960" y="18845"/>
                </a:lnTo>
                <a:lnTo>
                  <a:pt x="1840346" y="20402"/>
                </a:lnTo>
                <a:lnTo>
                  <a:pt x="1777636" y="20863"/>
                </a:lnTo>
                <a:lnTo>
                  <a:pt x="1717722" y="24120"/>
                </a:lnTo>
                <a:lnTo>
                  <a:pt x="1659805" y="29373"/>
                </a:lnTo>
                <a:lnTo>
                  <a:pt x="1604430" y="30930"/>
                </a:lnTo>
                <a:lnTo>
                  <a:pt x="1552147" y="34511"/>
                </a:lnTo>
                <a:lnTo>
                  <a:pt x="1495322" y="39862"/>
                </a:lnTo>
                <a:lnTo>
                  <a:pt x="1441440" y="44566"/>
                </a:lnTo>
                <a:lnTo>
                  <a:pt x="1388431" y="50250"/>
                </a:lnTo>
                <a:lnTo>
                  <a:pt x="1332560" y="55053"/>
                </a:lnTo>
                <a:lnTo>
                  <a:pt x="1274672" y="63885"/>
                </a:lnTo>
                <a:lnTo>
                  <a:pt x="1220475" y="70792"/>
                </a:lnTo>
                <a:lnTo>
                  <a:pt x="1167371" y="75958"/>
                </a:lnTo>
                <a:lnTo>
                  <a:pt x="1111473" y="81778"/>
                </a:lnTo>
                <a:lnTo>
                  <a:pt x="1053576" y="86622"/>
                </a:lnTo>
                <a:lnTo>
                  <a:pt x="999377" y="95466"/>
                </a:lnTo>
                <a:lnTo>
                  <a:pt x="946274" y="108615"/>
                </a:lnTo>
                <a:lnTo>
                  <a:pt x="902853" y="124210"/>
                </a:lnTo>
                <a:lnTo>
                  <a:pt x="872380" y="1368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2014-02-17T16:47:44Z</dcterms:created>
  <dcterms:modified xsi:type="dcterms:W3CDTF">2014-02-17T16:48:28Z</dcterms:modified>
</cp:coreProperties>
</file>